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77" r:id="rId4"/>
    <p:sldId id="279" r:id="rId5"/>
    <p:sldId id="276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3GPP TSG RAN WG1 </a:t>
            </a:r>
            <a:r>
              <a:rPr lang="en-US" sz="2400" b="1" dirty="0"/>
              <a:t>Meeting #</a:t>
            </a:r>
            <a:r>
              <a:rPr lang="en-US" sz="2400" b="1" dirty="0" smtClean="0"/>
              <a:t>89		                R1-1709771</a:t>
            </a:r>
            <a:endParaRPr lang="en-US" sz="2400" dirty="0" smtClean="0"/>
          </a:p>
          <a:p>
            <a:r>
              <a:rPr lang="en-US" altLang="zh-CN" sz="2400" b="1" dirty="0" smtClean="0"/>
              <a:t>Hangzhou, China, 15-19 May 2017</a:t>
            </a:r>
            <a:endParaRPr lang="zh-CN" altLang="zh-CN" sz="2400" dirty="0" smtClean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lang="en-US" altLang="zh-CN" sz="2400" b="1" dirty="0" smtClean="0"/>
              <a:t>7.1.1.5.2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/>
              <a:t>WF on CSI-RS </a:t>
            </a:r>
            <a:r>
              <a:rPr lang="en-US" altLang="zh-CN" sz="4000" dirty="0" smtClean="0"/>
              <a:t>properties for </a:t>
            </a:r>
            <a:r>
              <a:rPr lang="en-US" altLang="zh-CN" sz="4000" dirty="0"/>
              <a:t>L3 mobility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…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txBody>
          <a:bodyPr/>
          <a:lstStyle/>
          <a:p>
            <a:r>
              <a:rPr lang="en-US" altLang="zh-CN" dirty="0" smtClean="0"/>
              <a:t>Background(1)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914400"/>
            <a:ext cx="8610600" cy="5334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In RAN1#88bis, some agreements were achieved for CSI-RS for L3 mobility:</a:t>
            </a:r>
          </a:p>
          <a:p>
            <a:pPr lvl="0"/>
            <a:r>
              <a:rPr lang="en-US" altLang="zh-CN" sz="1600" i="1" dirty="0" smtClean="0"/>
              <a:t>For </a:t>
            </a:r>
            <a:r>
              <a:rPr lang="en-US" altLang="zh-CN" sz="1600" i="1" dirty="0"/>
              <a:t>CONNECTED mode RRM measurement for L3 mobility based on CSI-RS, NR supports following targets for CSI-RS design and configuration:</a:t>
            </a:r>
            <a:endParaRPr lang="zh-CN" altLang="zh-CN" sz="1600" dirty="0"/>
          </a:p>
          <a:p>
            <a:pPr marL="0" indent="0">
              <a:buNone/>
            </a:pPr>
            <a:r>
              <a:rPr lang="en-US" altLang="zh-CN" sz="1600" i="1" dirty="0"/>
              <a:t> </a:t>
            </a:r>
            <a:r>
              <a:rPr lang="en-US" altLang="zh-CN" sz="1600" i="1" dirty="0" smtClean="0"/>
              <a:t>       Design</a:t>
            </a:r>
            <a:r>
              <a:rPr lang="en-US" altLang="zh-CN" sz="1600" i="1" dirty="0"/>
              <a:t>:</a:t>
            </a:r>
            <a:endParaRPr lang="zh-CN" altLang="zh-CN" sz="1600" dirty="0"/>
          </a:p>
          <a:p>
            <a:pPr lvl="1"/>
            <a:r>
              <a:rPr lang="en-US" altLang="zh-CN" sz="1400" i="1" dirty="0"/>
              <a:t>Reuse CSI-RS design for beam management as baseline</a:t>
            </a:r>
            <a:endParaRPr lang="zh-CN" altLang="zh-CN" sz="1400" dirty="0"/>
          </a:p>
          <a:p>
            <a:pPr lvl="1"/>
            <a:r>
              <a:rPr lang="en-US" altLang="zh-CN" sz="1400" i="1" dirty="0"/>
              <a:t>Identify additional requirements on the CSI-RS to support L3 mobility</a:t>
            </a:r>
            <a:endParaRPr lang="zh-CN" altLang="zh-CN" sz="1400" dirty="0"/>
          </a:p>
          <a:p>
            <a:pPr marL="0" indent="0">
              <a:buNone/>
            </a:pPr>
            <a:r>
              <a:rPr lang="en-US" altLang="zh-CN" sz="1600" i="1" dirty="0" smtClean="0"/>
              <a:t>        Configuration</a:t>
            </a:r>
            <a:r>
              <a:rPr lang="en-US" altLang="zh-CN" sz="1600" i="1" dirty="0"/>
              <a:t>:</a:t>
            </a:r>
            <a:endParaRPr lang="zh-CN" altLang="zh-CN" sz="1600" dirty="0"/>
          </a:p>
          <a:p>
            <a:pPr lvl="1"/>
            <a:r>
              <a:rPr lang="en-US" altLang="zh-CN" sz="1400" i="1" dirty="0"/>
              <a:t>Support measurement of a large number of beams</a:t>
            </a:r>
            <a:endParaRPr lang="zh-CN" altLang="zh-CN" sz="1400" dirty="0"/>
          </a:p>
          <a:p>
            <a:pPr lvl="1"/>
            <a:r>
              <a:rPr lang="en-US" altLang="zh-CN" sz="1400" i="1" dirty="0"/>
              <a:t>Minimize configuration overhead, reporting overhead, and UE complexity </a:t>
            </a:r>
            <a:endParaRPr lang="zh-CN" altLang="zh-CN" sz="1400" dirty="0"/>
          </a:p>
          <a:p>
            <a:pPr lvl="1"/>
            <a:r>
              <a:rPr lang="en-US" altLang="zh-CN" sz="1400" i="1" dirty="0"/>
              <a:t>FFS: Detailed signaling or </a:t>
            </a:r>
            <a:r>
              <a:rPr lang="en-US" altLang="zh-CN" sz="1400" i="1" dirty="0" smtClean="0"/>
              <a:t>format</a:t>
            </a:r>
          </a:p>
          <a:p>
            <a:pPr lvl="0"/>
            <a:r>
              <a:rPr lang="en-US" altLang="zh-CN" sz="1600" i="1" dirty="0" smtClean="0"/>
              <a:t>For </a:t>
            </a:r>
            <a:r>
              <a:rPr lang="en-US" altLang="zh-CN" sz="1600" i="1" dirty="0"/>
              <a:t>Connected mode, CSI-RS are supported to be configured using at least dedicated RRC signaling for DL based RRM measurement for L3 mobility.</a:t>
            </a:r>
            <a:endParaRPr lang="zh-CN" altLang="zh-CN" sz="1600" dirty="0"/>
          </a:p>
          <a:p>
            <a:pPr lvl="1"/>
            <a:r>
              <a:rPr lang="en-US" altLang="zh-CN" sz="1400" i="1" dirty="0"/>
              <a:t>Note that </a:t>
            </a:r>
            <a:r>
              <a:rPr lang="en-US" altLang="zh-CN" sz="1400" i="1" dirty="0" err="1"/>
              <a:t>signalling</a:t>
            </a:r>
            <a:r>
              <a:rPr lang="en-US" altLang="zh-CN" sz="1400" i="1" dirty="0"/>
              <a:t> other than dedicated RRC </a:t>
            </a:r>
            <a:r>
              <a:rPr lang="en-US" altLang="zh-CN" sz="1400" i="1" dirty="0" err="1"/>
              <a:t>signalling</a:t>
            </a:r>
            <a:r>
              <a:rPr lang="en-US" altLang="zh-CN" sz="1400" i="1" dirty="0"/>
              <a:t> is not </a:t>
            </a:r>
            <a:r>
              <a:rPr lang="en-US" altLang="zh-CN" sz="1400" i="1" dirty="0" smtClean="0"/>
              <a:t>precluded</a:t>
            </a:r>
          </a:p>
          <a:p>
            <a:r>
              <a:rPr lang="en-US" altLang="zh-CN" sz="1600" i="1" dirty="0"/>
              <a:t>The time synchronization reference for a CSI-RS for L3 mobility is the frame/slot/symbol timing of a cell.</a:t>
            </a:r>
            <a:endParaRPr lang="zh-CN" altLang="zh-CN" sz="1600" i="1" dirty="0"/>
          </a:p>
          <a:p>
            <a:pPr lvl="1"/>
            <a:r>
              <a:rPr lang="en-US" altLang="zh-CN" sz="1200" i="1" dirty="0"/>
              <a:t>Note: The frame/slot/symbol timing of the cell can be obtained from an SS block</a:t>
            </a:r>
            <a:endParaRPr lang="zh-CN" altLang="zh-CN" sz="1200" dirty="0"/>
          </a:p>
          <a:p>
            <a:pPr lvl="1"/>
            <a:r>
              <a:rPr lang="en-US" altLang="zh-CN" sz="1200" i="1" dirty="0"/>
              <a:t>FFS: Note: timing synchronization between CSI-RS and SS block of the cell is assured. Timing synchronization refers to frame/slot/symbol timing.</a:t>
            </a:r>
            <a:endParaRPr lang="zh-CN" altLang="zh-CN" sz="1200" dirty="0"/>
          </a:p>
          <a:p>
            <a:pPr lvl="0"/>
            <a:r>
              <a:rPr lang="en-US" altLang="zh-CN" sz="1600" i="1" dirty="0"/>
              <a:t>NR cell ID for time reference of CSI-RS(s) is informed to the UE </a:t>
            </a:r>
            <a:endParaRPr lang="zh-CN" altLang="zh-CN" sz="1600" i="1" dirty="0"/>
          </a:p>
          <a:p>
            <a:pPr lvl="1"/>
            <a:endParaRPr lang="zh-CN" altLang="zh-C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334000"/>
          </a:xfrm>
        </p:spPr>
        <p:txBody>
          <a:bodyPr>
            <a:noAutofit/>
          </a:bodyPr>
          <a:lstStyle/>
          <a:p>
            <a:pPr lvl="0"/>
            <a:r>
              <a:rPr lang="en-US" altLang="zh-CN" sz="2000" i="1" dirty="0" smtClean="0"/>
              <a:t>Clarify </a:t>
            </a:r>
            <a:r>
              <a:rPr lang="en-US" altLang="zh-CN" sz="2000" i="1" dirty="0"/>
              <a:t>previous RAN1 agreements on the RSRP definition for DL RRM measurements for L3 mobility as follows</a:t>
            </a:r>
            <a:endParaRPr lang="zh-CN" altLang="zh-CN" sz="2000" dirty="0"/>
          </a:p>
          <a:p>
            <a:pPr lvl="1"/>
            <a:r>
              <a:rPr lang="en-US" altLang="zh-CN" sz="2000" i="1" dirty="0"/>
              <a:t>Define SS block RSRP and CSI-RS RSRP as</a:t>
            </a:r>
            <a:endParaRPr lang="zh-CN" altLang="zh-CN" sz="2000" dirty="0"/>
          </a:p>
          <a:p>
            <a:pPr lvl="2"/>
            <a:r>
              <a:rPr lang="en-US" altLang="zh-CN" sz="1800" i="1" dirty="0"/>
              <a:t>SS block RSRP : measured RSRP from SSS</a:t>
            </a:r>
            <a:endParaRPr lang="zh-CN" altLang="zh-CN" sz="1800" dirty="0"/>
          </a:p>
          <a:p>
            <a:pPr lvl="3"/>
            <a:r>
              <a:rPr lang="en-US" altLang="zh-CN" sz="1400" i="1" dirty="0"/>
              <a:t>FFS additional use of PBCH-DMRS for measurement </a:t>
            </a:r>
            <a:endParaRPr lang="zh-CN" altLang="zh-CN" sz="1400" dirty="0"/>
          </a:p>
          <a:p>
            <a:pPr lvl="2"/>
            <a:r>
              <a:rPr lang="en-US" altLang="zh-CN" sz="1800" i="1" dirty="0"/>
              <a:t>CSI-RS RSRP : measured RSRP from CSI-RS in connected </a:t>
            </a:r>
            <a:r>
              <a:rPr lang="en-US" altLang="zh-CN" sz="1800" i="1" dirty="0" smtClean="0"/>
              <a:t>mode</a:t>
            </a:r>
          </a:p>
          <a:p>
            <a:pPr marL="0" indent="0">
              <a:buNone/>
            </a:pPr>
            <a:r>
              <a:rPr lang="en-US" altLang="zh-CN" sz="2400" dirty="0"/>
              <a:t>Conclusions:</a:t>
            </a:r>
            <a:endParaRPr lang="zh-CN" altLang="zh-CN" sz="2400" dirty="0"/>
          </a:p>
          <a:p>
            <a:r>
              <a:rPr lang="en-US" altLang="zh-CN" sz="2000" i="1" dirty="0"/>
              <a:t>For Mobility</a:t>
            </a:r>
            <a:endParaRPr lang="zh-CN" altLang="zh-CN" sz="2000" i="1" dirty="0"/>
          </a:p>
          <a:p>
            <a:pPr marL="0" indent="0">
              <a:buNone/>
            </a:pPr>
            <a:r>
              <a:rPr lang="en-US" altLang="zh-CN" sz="2000" i="1" dirty="0" smtClean="0"/>
              <a:t>      Following </a:t>
            </a:r>
            <a:r>
              <a:rPr lang="en-US" altLang="zh-CN" sz="2000" i="1" dirty="0"/>
              <a:t>remaining issues need to be finalized in the next meeting</a:t>
            </a:r>
            <a:endParaRPr lang="zh-CN" altLang="zh-CN" sz="2000" i="1" dirty="0"/>
          </a:p>
          <a:p>
            <a:pPr lvl="1"/>
            <a:r>
              <a:rPr lang="en-US" altLang="zh-CN" sz="1800" i="1" dirty="0"/>
              <a:t>Properties of CSI-RS for RRM measurement for L3 mobility, e.g.,</a:t>
            </a:r>
            <a:endParaRPr lang="zh-CN" altLang="zh-CN" sz="1800" i="1" dirty="0"/>
          </a:p>
          <a:p>
            <a:pPr lvl="2"/>
            <a:r>
              <a:rPr lang="en-US" altLang="zh-CN" sz="1600" i="1" dirty="0"/>
              <a:t>Timing of CSI-RS for RRM measurement for L3 mobility</a:t>
            </a:r>
            <a:endParaRPr lang="zh-CN" altLang="zh-CN" sz="1600" dirty="0"/>
          </a:p>
          <a:p>
            <a:pPr lvl="2"/>
            <a:r>
              <a:rPr lang="en-US" altLang="zh-CN" sz="1600" i="1" dirty="0"/>
              <a:t>Bandwidth of CSI-RS for RRM measurement for L3 mobility</a:t>
            </a:r>
            <a:endParaRPr lang="zh-CN" altLang="zh-CN" sz="1600" dirty="0"/>
          </a:p>
          <a:p>
            <a:pPr lvl="2"/>
            <a:r>
              <a:rPr lang="en-US" altLang="zh-CN" sz="1600" i="1" dirty="0"/>
              <a:t>Numerology of CSI-RS for RRM measurement for L3 mobility</a:t>
            </a:r>
            <a:endParaRPr lang="zh-CN" altLang="zh-CN" sz="1600" dirty="0"/>
          </a:p>
          <a:p>
            <a:pPr lvl="2"/>
            <a:r>
              <a:rPr lang="en-US" altLang="zh-CN" sz="1600" i="1" dirty="0"/>
              <a:t>The number of REs in the freq. domain of CSI-RS for RRM measurement for L3 mobility</a:t>
            </a:r>
            <a:endParaRPr lang="zh-CN" altLang="zh-CN" sz="1600" dirty="0"/>
          </a:p>
          <a:p>
            <a:pPr lvl="2"/>
            <a:r>
              <a:rPr lang="en-US" altLang="zh-CN" sz="1600" i="1" dirty="0"/>
              <a:t>Resource mapping and parameters of CSI-RS for RRM measurement for L3 mobility</a:t>
            </a:r>
            <a:endParaRPr lang="zh-CN" altLang="zh-CN" sz="1600" dirty="0"/>
          </a:p>
          <a:p>
            <a:pPr lvl="2"/>
            <a:r>
              <a:rPr lang="en-US" altLang="zh-CN" sz="1600" i="1" dirty="0"/>
              <a:t>Configuration of CSI-RS parameters for RRM measurement for L3 </a:t>
            </a:r>
            <a:r>
              <a:rPr lang="en-US" altLang="zh-CN" sz="1600" i="1" dirty="0" smtClean="0"/>
              <a:t>mobility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29530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Background(3)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334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000" dirty="0"/>
              <a:t>In </a:t>
            </a:r>
            <a:r>
              <a:rPr lang="en-US" altLang="zh-CN" sz="2000" dirty="0" smtClean="0"/>
              <a:t>RAN1#89, </a:t>
            </a:r>
            <a:r>
              <a:rPr lang="en-US" altLang="zh-CN" sz="2000" dirty="0"/>
              <a:t>some agreements were achieved for CSI-RS </a:t>
            </a:r>
            <a:r>
              <a:rPr lang="en-US" altLang="zh-CN" sz="2000" dirty="0" smtClean="0"/>
              <a:t>properties for </a:t>
            </a:r>
            <a:r>
              <a:rPr lang="en-US" altLang="zh-CN" sz="2000" dirty="0"/>
              <a:t>L3 mobility:</a:t>
            </a:r>
          </a:p>
          <a:p>
            <a:r>
              <a:rPr lang="en-US" altLang="zh-CN" sz="2000" i="1" dirty="0" smtClean="0"/>
              <a:t>Following </a:t>
            </a:r>
            <a:r>
              <a:rPr lang="en-US" altLang="zh-CN" sz="2000" i="1" dirty="0"/>
              <a:t>CSI-RS properties for RRM measurement for L3 mobility are supported in NR</a:t>
            </a:r>
            <a:endParaRPr lang="zh-CN" altLang="zh-CN" sz="2000" i="1" dirty="0"/>
          </a:p>
          <a:p>
            <a:pPr lvl="1"/>
            <a:r>
              <a:rPr lang="en-US" altLang="zh-CN" sz="2000" i="1" dirty="0"/>
              <a:t>Periodic CSI-RS transmission with configurable periodicity</a:t>
            </a:r>
            <a:endParaRPr lang="zh-CN" altLang="zh-CN" sz="2000" i="1" dirty="0"/>
          </a:p>
          <a:p>
            <a:pPr lvl="2"/>
            <a:r>
              <a:rPr lang="en-US" altLang="zh-CN" sz="1800" i="1" dirty="0"/>
              <a:t>Note that CSI-RS transmission can be turned on and off</a:t>
            </a:r>
            <a:endParaRPr lang="zh-CN" altLang="zh-CN" sz="1800" i="1" dirty="0"/>
          </a:p>
          <a:p>
            <a:pPr lvl="2"/>
            <a:r>
              <a:rPr lang="en-US" altLang="zh-CN" sz="1800" i="1" dirty="0"/>
              <a:t>FFS: candidate periodicity values</a:t>
            </a:r>
            <a:endParaRPr lang="zh-CN" altLang="zh-CN" sz="1800" i="1" dirty="0"/>
          </a:p>
          <a:p>
            <a:pPr lvl="1"/>
            <a:r>
              <a:rPr lang="en-US" altLang="zh-CN" sz="2000" i="1" dirty="0"/>
              <a:t>Configurable transmission/measurement bandwidth</a:t>
            </a:r>
            <a:endParaRPr lang="zh-CN" altLang="zh-CN" sz="2000" i="1" dirty="0"/>
          </a:p>
          <a:p>
            <a:pPr lvl="2"/>
            <a:r>
              <a:rPr lang="en-US" altLang="zh-CN" sz="1800" i="1" dirty="0"/>
              <a:t>FFS: whether/how transmission and/or measurement bandwidth is indicated to UE</a:t>
            </a:r>
            <a:endParaRPr lang="zh-CN" altLang="zh-CN" sz="1800" i="1" dirty="0"/>
          </a:p>
          <a:p>
            <a:pPr lvl="1"/>
            <a:r>
              <a:rPr lang="en-US" altLang="zh-CN" sz="2000" i="1" dirty="0"/>
              <a:t>Configurable CSI-RS time/frequency resource</a:t>
            </a:r>
            <a:endParaRPr lang="zh-CN" altLang="zh-CN" sz="2000" i="1" dirty="0"/>
          </a:p>
          <a:p>
            <a:pPr lvl="2"/>
            <a:r>
              <a:rPr lang="en-US" altLang="zh-CN" sz="1800" i="1" dirty="0"/>
              <a:t>Note that this property is the same with that for beam management based on CSI-RS</a:t>
            </a:r>
            <a:endParaRPr lang="zh-CN" altLang="zh-CN" sz="1800" i="1" dirty="0"/>
          </a:p>
          <a:p>
            <a:pPr lvl="2"/>
            <a:r>
              <a:rPr lang="en-US" altLang="zh-CN" sz="1800" i="1" dirty="0"/>
              <a:t>Note that the numerology for CSI-RS should consider neighbor cell measurement aspects</a:t>
            </a:r>
            <a:endParaRPr lang="zh-CN" altLang="zh-CN" sz="1800" i="1" dirty="0"/>
          </a:p>
          <a:p>
            <a:pPr lvl="2"/>
            <a:endParaRPr lang="en-US" altLang="zh-CN" sz="1800" i="1" dirty="0"/>
          </a:p>
        </p:txBody>
      </p:sp>
    </p:spTree>
    <p:extLst>
      <p:ext uri="{BB962C8B-B14F-4D97-AF65-F5344CB8AC3E}">
        <p14:creationId xmlns:p14="http://schemas.microsoft.com/office/powerpoint/2010/main" val="331375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1009650"/>
            <a:ext cx="8686800" cy="5257800"/>
          </a:xfrm>
        </p:spPr>
        <p:txBody>
          <a:bodyPr>
            <a:normAutofit/>
          </a:bodyPr>
          <a:lstStyle/>
          <a:p>
            <a:r>
              <a:rPr lang="en-GB" altLang="zh-CN" sz="2400" dirty="0" smtClean="0"/>
              <a:t>At </a:t>
            </a:r>
            <a:r>
              <a:rPr lang="en-GB" altLang="zh-CN" sz="2400" dirty="0"/>
              <a:t>least the following </a:t>
            </a:r>
            <a:r>
              <a:rPr lang="en-GB" altLang="zh-CN" sz="2400" dirty="0" smtClean="0"/>
              <a:t>properties of CSI-RS for </a:t>
            </a:r>
            <a:r>
              <a:rPr lang="en-GB" altLang="zh-CN" sz="2400" dirty="0"/>
              <a:t>L3 mobility </a:t>
            </a:r>
            <a:r>
              <a:rPr lang="en-GB" altLang="zh-CN" sz="2400" dirty="0" smtClean="0"/>
              <a:t>are signalled to the UE using dedicated signaling:</a:t>
            </a:r>
            <a:endParaRPr lang="zh-CN" altLang="zh-CN" sz="2400" dirty="0"/>
          </a:p>
          <a:p>
            <a:pPr lvl="1"/>
            <a:r>
              <a:rPr lang="en-US" altLang="zh-CN" sz="2200" i="1" dirty="0"/>
              <a:t>NR Cell ID</a:t>
            </a:r>
          </a:p>
          <a:p>
            <a:pPr lvl="1"/>
            <a:r>
              <a:rPr lang="en-US" altLang="zh-CN" sz="2200" i="1" dirty="0"/>
              <a:t>timing configuration, including time offset and periodicity</a:t>
            </a:r>
          </a:p>
          <a:p>
            <a:pPr lvl="1"/>
            <a:r>
              <a:rPr lang="en-US" altLang="zh-CN" sz="2200" i="1" dirty="0"/>
              <a:t>number of antenna ports</a:t>
            </a:r>
            <a:endParaRPr lang="zh-CN" altLang="zh-CN" sz="2200" i="1" dirty="0"/>
          </a:p>
          <a:p>
            <a:pPr lvl="1"/>
            <a:r>
              <a:rPr lang="en-US" altLang="zh-CN" sz="2200" i="1" dirty="0"/>
              <a:t>configurable time/frequency resource</a:t>
            </a:r>
            <a:endParaRPr lang="zh-CN" altLang="zh-CN" sz="2200" i="1" dirty="0"/>
          </a:p>
          <a:p>
            <a:pPr lvl="1"/>
            <a:r>
              <a:rPr lang="en-US" altLang="zh-CN" sz="2200" i="1" dirty="0"/>
              <a:t>Configurable scrambling ID </a:t>
            </a:r>
          </a:p>
          <a:p>
            <a:pPr lvl="1"/>
            <a:r>
              <a:rPr lang="en-US" altLang="zh-CN" sz="2200" i="1" dirty="0"/>
              <a:t>configurable transmission/measurement bandwidth</a:t>
            </a:r>
          </a:p>
          <a:p>
            <a:pPr lvl="1"/>
            <a:r>
              <a:rPr lang="en-US" altLang="zh-CN" sz="2200" i="1" dirty="0"/>
              <a:t>FFS: configurable numerology</a:t>
            </a:r>
          </a:p>
          <a:p>
            <a:pPr lvl="1"/>
            <a:r>
              <a:rPr lang="en-US" altLang="zh-CN" sz="2200" i="1" dirty="0"/>
              <a:t>FFS: Spatial QCL assumption e.g. QCL between SS block and CSI-RS</a:t>
            </a:r>
          </a:p>
          <a:p>
            <a:pPr marL="457200" lvl="1" indent="0">
              <a:buNone/>
            </a:pPr>
            <a:endParaRPr lang="zh-CN" altLang="zh-CN" sz="2200" b="1" i="1" dirty="0">
              <a:solidFill>
                <a:srgbClr val="FF0000"/>
              </a:solidFill>
            </a:endParaRPr>
          </a:p>
          <a:p>
            <a:r>
              <a:rPr lang="en-US" altLang="zh-CN" sz="2400" dirty="0"/>
              <a:t>FFS: Number of CSI-RS resources configured in this configuration</a:t>
            </a:r>
          </a:p>
          <a:p>
            <a:pPr lvl="0"/>
            <a:endParaRPr lang="en-GB" altLang="zh-CN" sz="2400" dirty="0" smtClean="0"/>
          </a:p>
          <a:p>
            <a:pPr lvl="1"/>
            <a:endParaRPr lang="en-US" altLang="zh-CN" sz="1800" i="1" dirty="0" smtClean="0"/>
          </a:p>
          <a:p>
            <a:pPr lvl="1"/>
            <a:endParaRPr lang="en-US" altLang="zh-CN" sz="1800" i="1" dirty="0"/>
          </a:p>
          <a:p>
            <a:pPr lvl="2"/>
            <a:endParaRPr lang="en-GB" sz="1200" dirty="0" smtClean="0"/>
          </a:p>
        </p:txBody>
      </p:sp>
    </p:spTree>
    <p:extLst>
      <p:ext uri="{BB962C8B-B14F-4D97-AF65-F5344CB8AC3E}">
        <p14:creationId xmlns:p14="http://schemas.microsoft.com/office/powerpoint/2010/main" val="395164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5650</TotalTime>
  <Words>523</Words>
  <Application>Microsoft Office PowerPoint</Application>
  <PresentationFormat>全屏显示(4:3)</PresentationFormat>
  <Paragraphs>62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Background(1)</vt:lpstr>
      <vt:lpstr>Background(2)</vt:lpstr>
      <vt:lpstr>Background(3)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Luojun (Rossi)</cp:lastModifiedBy>
  <cp:revision>724</cp:revision>
  <dcterms:created xsi:type="dcterms:W3CDTF">2016-03-24T01:14:08Z</dcterms:created>
  <dcterms:modified xsi:type="dcterms:W3CDTF">2017-05-18T08:54:19Z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(3)3i+d0I8XJ1UxWd5gWjSGKHBxba08wgYw77RKZx//0FtFuLUCYmkcnNpHTQnRCttqXUQHbKHK
OMluARkoXUZFSe7AlAUHLeflmAOMjmaUPgK+pPTEGrJnKQ7LlgLybQFehNpxozEKoS3/v7au
RZ6tWS5D+ua/gL8NjcdDccNzkttt8007CNk/JYF/noq+tDxQtCKeUwchkrOgftzLcIf88nqC
B9zP/sDUldLnybqRy1</vt:lpwstr>
  </property>
  <property fmtid="{D5CDD505-2E9C-101B-9397-08002B2CF9AE}" pid="9" name="_2015_ms_pID_7253431">
    <vt:lpwstr>aDNkfEMR0xr1nU/3Wv/ZH/50VH0o28GE16HQHoxBS8qSVK+SXGagWE
uDFeIYQS03sI50a/0oNo72XTTi9HrQXhXr/MNNEYoI3580GUdlCJ+H7aePtM68k084ZIdTBB
9MT8EqUpSHXbr9FusTTz/8YjflyRIs5muC7I5QOs5DdPk92BFW7UzjgII+PCEVDhGn4Bv1q2
nDkdQyDjC9gZcqU4hIKLQx89N17g3r4bSdZT</vt:lpwstr>
  </property>
  <property fmtid="{D5CDD505-2E9C-101B-9397-08002B2CF9AE}" pid="10" name="_2015_ms_pID_7253432">
    <vt:lpwstr>K75Fm2wwUwIjNQRs6roM+vwX8wq0GfnSHgh5
1YAyb/PH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1486696376</vt:lpwstr>
  </property>
</Properties>
</file>