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144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Polar Sequence and Rate-Matching Designs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ZTE, </a:t>
            </a:r>
            <a:r>
              <a:rPr lang="en-US" dirty="0" smtClean="0">
                <a:solidFill>
                  <a:schemeClr val="tx1"/>
                </a:solidFill>
              </a:rPr>
              <a:t>CATT,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HiSilicon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R1-1709760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7812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 15th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19th May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7.1.4.3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Info sequence framework: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Polar performance relates to both sequence and rate-matching designs.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57400"/>
            <a:ext cx="7485336" cy="304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92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evaluations on sequences also </a:t>
            </a:r>
            <a:r>
              <a:rPr lang="en-US" dirty="0" smtClean="0"/>
              <a:t>evaluate </a:t>
            </a:r>
            <a:r>
              <a:rPr lang="en-US" dirty="0" smtClean="0"/>
              <a:t>multiple </a:t>
            </a:r>
            <a:r>
              <a:rPr lang="en-US" dirty="0" smtClean="0"/>
              <a:t>rate-matching scheme candidates</a:t>
            </a:r>
            <a:endParaRPr lang="en-US" dirty="0" smtClean="0"/>
          </a:p>
          <a:p>
            <a:pPr lvl="1"/>
            <a:r>
              <a:rPr lang="en-US" dirty="0"/>
              <a:t>Considerations for </a:t>
            </a:r>
            <a:r>
              <a:rPr lang="en-US" dirty="0" smtClean="0"/>
              <a:t>sequence and rate-matching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Performance</a:t>
            </a:r>
          </a:p>
          <a:p>
            <a:pPr lvl="2"/>
            <a:r>
              <a:rPr lang="en-US" dirty="0" smtClean="0"/>
              <a:t>Complexity</a:t>
            </a:r>
          </a:p>
          <a:p>
            <a:pPr lvl="2"/>
            <a:r>
              <a:rPr lang="en-US" dirty="0" smtClean="0"/>
              <a:t>Compatibility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431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4148</TotalTime>
  <Words>68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Polar Sequence and Rate-Matching Designs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Weide.Wu@mediatek.com</dc:creator>
  <cp:lastModifiedBy>Weide Wu (吳威德)</cp:lastModifiedBy>
  <cp:revision>46</cp:revision>
  <dcterms:created xsi:type="dcterms:W3CDTF">2006-08-16T00:00:00Z</dcterms:created>
  <dcterms:modified xsi:type="dcterms:W3CDTF">2017-05-19T02:03:29Z</dcterms:modified>
</cp:coreProperties>
</file>