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9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4660"/>
  </p:normalViewPr>
  <p:slideViewPr>
    <p:cSldViewPr>
      <p:cViewPr varScale="1">
        <p:scale>
          <a:sx n="66" d="100"/>
          <a:sy n="66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Way forward on RBG size 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NTT DOCOMO,….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7170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3GPP TSG RAN WG1 Meeting #</a:t>
            </a:r>
            <a:r>
              <a:rPr lang="en-US" altLang="ja-JP" sz="2000" dirty="0" smtClean="0"/>
              <a:t>89</a:t>
            </a:r>
          </a:p>
          <a:p>
            <a:r>
              <a:rPr lang="en-US" altLang="ja-JP" sz="2000" dirty="0" smtClean="0"/>
              <a:t>Hangzhou</a:t>
            </a:r>
            <a:r>
              <a:rPr lang="en-US" altLang="ja-JP" sz="2000" dirty="0"/>
              <a:t>, P.R. China 15th – 19th May </a:t>
            </a:r>
            <a:r>
              <a:rPr lang="en-US" altLang="ja-JP" sz="2000" dirty="0" smtClean="0"/>
              <a:t>2017</a:t>
            </a:r>
            <a:endParaRPr lang="en-US" altLang="ja-JP" sz="20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R1-1709740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Background </a:t>
            </a:r>
            <a:r>
              <a:rPr lang="en-US" altLang="ja-JP" dirty="0" smtClean="0"/>
              <a:t>and Issue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5544616"/>
          </a:xfrm>
        </p:spPr>
        <p:txBody>
          <a:bodyPr>
            <a:noAutofit/>
          </a:bodyPr>
          <a:lstStyle/>
          <a:p>
            <a:r>
              <a:rPr lang="en-US" altLang="ja-JP" sz="2400" dirty="0" smtClean="0"/>
              <a:t>Background</a:t>
            </a:r>
          </a:p>
          <a:p>
            <a:pPr lvl="1"/>
            <a:r>
              <a:rPr lang="en-US" altLang="ja-JP" sz="2000" dirty="0" smtClean="0"/>
              <a:t>In wideband CC, UEs with different UE BW capability co-exist.</a:t>
            </a:r>
          </a:p>
          <a:p>
            <a:pPr lvl="1"/>
            <a:r>
              <a:rPr lang="en-US" altLang="ja-JP" sz="2000" dirty="0" smtClean="0"/>
              <a:t>BW </a:t>
            </a:r>
            <a:r>
              <a:rPr lang="en-US" altLang="ja-JP" sz="2000" dirty="0"/>
              <a:t>part configurations for each component carrier </a:t>
            </a:r>
            <a:r>
              <a:rPr lang="en-US" altLang="ja-JP" sz="2000" dirty="0" smtClean="0"/>
              <a:t>are UE-specific.</a:t>
            </a:r>
            <a:endParaRPr lang="en-US" altLang="ja-JP" sz="2400" dirty="0" smtClean="0"/>
          </a:p>
          <a:p>
            <a:r>
              <a:rPr lang="en-US" altLang="ja-JP" sz="2400" dirty="0" smtClean="0"/>
              <a:t>Issue </a:t>
            </a:r>
          </a:p>
          <a:p>
            <a:pPr lvl="1"/>
            <a:r>
              <a:rPr lang="en-US" altLang="ja-JP" sz="2000" dirty="0" smtClean="0"/>
              <a:t>RBG size and determination of RBG need to be clarified</a:t>
            </a:r>
          </a:p>
          <a:p>
            <a:pPr lvl="1"/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3985678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48464" cy="5544616"/>
          </a:xfrm>
        </p:spPr>
        <p:txBody>
          <a:bodyPr>
            <a:noAutofit/>
          </a:bodyPr>
          <a:lstStyle/>
          <a:p>
            <a:r>
              <a:rPr lang="en-US" altLang="ja-JP" sz="2400" dirty="0" smtClean="0"/>
              <a:t>RBG size is composed of contiguous 2^n PRBs where n is a positive integer</a:t>
            </a:r>
          </a:p>
          <a:p>
            <a:r>
              <a:rPr lang="en-US" altLang="ja-JP" sz="2400" dirty="0" smtClean="0"/>
              <a:t>For </a:t>
            </a:r>
            <a:r>
              <a:rPr lang="en-US" altLang="ja-JP" sz="2400" dirty="0" smtClean="0"/>
              <a:t>determining RBG size, the following options are considered</a:t>
            </a:r>
          </a:p>
          <a:p>
            <a:pPr lvl="1"/>
            <a:r>
              <a:rPr lang="en-US" altLang="ja-JP" sz="2000" dirty="0" smtClean="0"/>
              <a:t>Opt. </a:t>
            </a:r>
            <a:r>
              <a:rPr lang="en-US" altLang="ja-JP" sz="2000" dirty="0"/>
              <a:t>1: </a:t>
            </a:r>
            <a:r>
              <a:rPr lang="en-US" altLang="ja-JP" sz="2000" dirty="0" smtClean="0"/>
              <a:t>RBG size </a:t>
            </a:r>
            <a:r>
              <a:rPr lang="en-US" altLang="ja-JP" sz="2000" dirty="0"/>
              <a:t>is </a:t>
            </a:r>
            <a:r>
              <a:rPr lang="en-US" altLang="ja-JP" sz="2000" dirty="0" smtClean="0"/>
              <a:t>determined </a:t>
            </a:r>
            <a:r>
              <a:rPr lang="en-US" altLang="ja-JP" sz="2000" dirty="0"/>
              <a:t>by the NW channel </a:t>
            </a:r>
            <a:r>
              <a:rPr lang="en-US" altLang="ja-JP" sz="2000" dirty="0" smtClean="0"/>
              <a:t>BW</a:t>
            </a:r>
          </a:p>
          <a:p>
            <a:pPr lvl="2"/>
            <a:r>
              <a:rPr lang="en-US" altLang="ja-JP" sz="1600" dirty="0"/>
              <a:t>FFS: Necessity of </a:t>
            </a:r>
            <a:r>
              <a:rPr lang="en-US" altLang="ja-JP" sz="1600" dirty="0" smtClean="0"/>
              <a:t>signaling</a:t>
            </a:r>
          </a:p>
          <a:p>
            <a:pPr lvl="1"/>
            <a:r>
              <a:rPr lang="en-US" altLang="ja-JP" sz="2000" dirty="0" smtClean="0"/>
              <a:t>Opt. </a:t>
            </a:r>
            <a:r>
              <a:rPr lang="en-US" altLang="ja-JP" sz="2000" dirty="0"/>
              <a:t>2: </a:t>
            </a:r>
            <a:r>
              <a:rPr lang="en-US" altLang="ja-JP" sz="2000" dirty="0" smtClean="0"/>
              <a:t>RBG size </a:t>
            </a:r>
            <a:r>
              <a:rPr lang="en-US" altLang="ja-JP" sz="2000" dirty="0"/>
              <a:t>is determined by </a:t>
            </a:r>
            <a:r>
              <a:rPr lang="en-US" altLang="ja-JP" sz="2000" dirty="0" smtClean="0"/>
              <a:t>BW for the configured BW part</a:t>
            </a:r>
          </a:p>
          <a:p>
            <a:pPr lvl="2"/>
            <a:r>
              <a:rPr lang="en-US" altLang="ja-JP" sz="1600" dirty="0" smtClean="0"/>
              <a:t>FFS: Necessity of signaling</a:t>
            </a:r>
          </a:p>
          <a:p>
            <a:pPr lvl="1"/>
            <a:r>
              <a:rPr lang="en-US" altLang="ja-JP" sz="2000" dirty="0" smtClean="0"/>
              <a:t>Opt. </a:t>
            </a:r>
            <a:r>
              <a:rPr lang="en-US" altLang="ja-JP" sz="2000" dirty="0"/>
              <a:t>3: </a:t>
            </a:r>
            <a:r>
              <a:rPr lang="en-US" altLang="ja-JP" sz="2000" dirty="0" smtClean="0"/>
              <a:t>RBG size </a:t>
            </a:r>
            <a:r>
              <a:rPr lang="en-US" altLang="ja-JP" sz="2000" dirty="0"/>
              <a:t>is </a:t>
            </a:r>
            <a:r>
              <a:rPr lang="en-US" altLang="ja-JP" sz="2000" dirty="0" smtClean="0"/>
              <a:t>configured by RRC signaling</a:t>
            </a:r>
          </a:p>
          <a:p>
            <a:pPr lvl="2"/>
            <a:r>
              <a:rPr lang="en-US" altLang="ja-JP" sz="2000" dirty="0" smtClean="0"/>
              <a:t>FFS: Set of configurable RBG sizes may depend on frequency </a:t>
            </a:r>
            <a:r>
              <a:rPr lang="en-US" altLang="ja-JP" sz="2000" dirty="0" smtClean="0"/>
              <a:t>range</a:t>
            </a:r>
          </a:p>
          <a:p>
            <a:pPr lvl="1"/>
            <a:r>
              <a:rPr lang="en-US" altLang="ja-JP" sz="2000" dirty="0" smtClean="0"/>
              <a:t>Opt. 4: RBG size is determined by BW determined by the indicated resource allocation</a:t>
            </a:r>
          </a:p>
          <a:p>
            <a:pPr lvl="2"/>
            <a:r>
              <a:rPr lang="en-US" altLang="ja-JP" sz="2000" dirty="0" smtClean="0"/>
              <a:t>FFS: Signaling details</a:t>
            </a:r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29277920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2248</TotalTime>
  <Words>169</Words>
  <Application>Microsoft Office PowerPoint</Application>
  <PresentationFormat>画面に合わせる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Way forward on RBG size </vt:lpstr>
      <vt:lpstr>Background and Issue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NTT DOCOMO, INC. 3</cp:lastModifiedBy>
  <cp:revision>108</cp:revision>
  <dcterms:created xsi:type="dcterms:W3CDTF">2016-04-11T23:33:51Z</dcterms:created>
  <dcterms:modified xsi:type="dcterms:W3CDTF">2017-05-18T03:11:11Z</dcterms:modified>
</cp:coreProperties>
</file>