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630" autoAdjust="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Uplink Multi-panel and Multi-TRP operation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/>
          <a:lstStyle/>
          <a:p>
            <a:r>
              <a:rPr lang="en-US" altLang="zh-CN" dirty="0" smtClean="0"/>
              <a:t>Intel, Ericsson, </a:t>
            </a:r>
            <a:r>
              <a:rPr lang="en-US" altLang="zh-CN" dirty="0" err="1" smtClean="0"/>
              <a:t>InterDigital</a:t>
            </a:r>
            <a:r>
              <a:rPr lang="en-US" altLang="zh-CN" dirty="0"/>
              <a:t>, [Qualcomm], [</a:t>
            </a:r>
            <a:r>
              <a:rPr lang="en-US" altLang="zh-CN" dirty="0" smtClean="0"/>
              <a:t>Huawei], [Samsung], [ZTE], [MediaTek]…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89              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R1-1709735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b="1" dirty="0">
                <a:solidFill>
                  <a:srgbClr val="000000"/>
                </a:solidFill>
                <a:ea typeface="宋体" pitchFamily="2" charset="-122"/>
              </a:rPr>
              <a:t>Hangzhou, P.R. China 15th – 19th May 2017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en-US" altLang="zh-CN" sz="2000" b="1" dirty="0">
                <a:solidFill>
                  <a:srgbClr val="000000"/>
                </a:solidFill>
                <a:ea typeface="宋体" pitchFamily="2" charset="-122"/>
              </a:rPr>
              <a:t>7</a:t>
            </a:r>
            <a:r>
              <a:rPr lang="x-none" sz="2000" b="1" dirty="0" smtClean="0">
                <a:solidFill>
                  <a:srgbClr val="000000"/>
                </a:solidFill>
                <a:ea typeface="宋体" pitchFamily="2" charset="-122"/>
              </a:rPr>
              <a:t>.1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.2.1.7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 smtClean="0"/>
              <a:t>Consider </a:t>
            </a:r>
            <a:r>
              <a:rPr lang="en-US" altLang="zh-CN" smtClean="0"/>
              <a:t>UE to </a:t>
            </a:r>
            <a:r>
              <a:rPr lang="en-US" altLang="zh-CN" dirty="0" smtClean="0"/>
              <a:t>report its capability of maximum number of SRS antenna port groups. </a:t>
            </a:r>
          </a:p>
          <a:p>
            <a:pPr lvl="1"/>
            <a:r>
              <a:rPr lang="en-US" altLang="zh-CN" dirty="0" smtClean="0"/>
              <a:t>Consider that a UE reports </a:t>
            </a:r>
            <a:r>
              <a:rPr lang="en-US" altLang="zh-CN" dirty="0"/>
              <a:t>its capability of maximum number of SRS antenna </a:t>
            </a:r>
            <a:r>
              <a:rPr lang="en-US" altLang="zh-CN" dirty="0" smtClean="0"/>
              <a:t>ports in total or per SRS antenna port group.</a:t>
            </a:r>
            <a:endParaRPr lang="en-US" altLang="zh-CN" dirty="0"/>
          </a:p>
          <a:p>
            <a:pPr lvl="2"/>
            <a:r>
              <a:rPr lang="en-US" altLang="zh-CN" dirty="0"/>
              <a:t>FFS: whether the capability for the maximum number of ports per SRS resource can be different or is the </a:t>
            </a:r>
            <a:r>
              <a:rPr lang="en-US" altLang="zh-CN" dirty="0" smtClean="0"/>
              <a:t>same</a:t>
            </a:r>
          </a:p>
          <a:p>
            <a:pPr lvl="1"/>
            <a:r>
              <a:rPr lang="en-US" altLang="zh-CN" sz="2000" dirty="0" smtClean="0"/>
              <a:t>Different SRS antenna port group can have at least different power.</a:t>
            </a:r>
          </a:p>
          <a:p>
            <a:pPr lvl="2"/>
            <a:r>
              <a:rPr lang="en-US" altLang="zh-CN" sz="1600" dirty="0" smtClean="0"/>
              <a:t>TBD: Additional characteristics of antenna port groups</a:t>
            </a:r>
          </a:p>
          <a:p>
            <a:pPr lvl="1"/>
            <a:r>
              <a:rPr lang="en-US" altLang="zh-CN" sz="2000" dirty="0" smtClean="0"/>
              <a:t>FFS: exact definition of an SRS antenna port group: the intention is that different SRS antenna port groups correspond to different panels.</a:t>
            </a:r>
          </a:p>
          <a:p>
            <a:pPr lvl="2"/>
            <a:r>
              <a:rPr lang="en-US" altLang="zh-CN" sz="1600" dirty="0" smtClean="0"/>
              <a:t>FFS if more than one SRS antenna port group can be within an SRS resource</a:t>
            </a:r>
          </a:p>
          <a:p>
            <a:pPr lvl="1"/>
            <a:r>
              <a:rPr lang="en-US" altLang="zh-CN" sz="2000" dirty="0" smtClean="0"/>
              <a:t>Study </a:t>
            </a:r>
            <a:r>
              <a:rPr lang="en-US" altLang="zh-CN" sz="2100" dirty="0"/>
              <a:t>whether SRS antenna port group specific timing advance and/or power control is needed.</a:t>
            </a:r>
          </a:p>
          <a:p>
            <a:pPr lvl="1" algn="just"/>
            <a:r>
              <a:rPr lang="en-US" altLang="zh-CN" sz="2100" dirty="0"/>
              <a:t>Study whether codebook and non-codebook based transmission can be simultaneously in different SRS antenna port groups</a:t>
            </a:r>
            <a:endParaRPr lang="zh-CN" altLang="zh-CN" sz="2100" dirty="0"/>
          </a:p>
          <a:p>
            <a:pPr lvl="2" algn="just"/>
            <a:endParaRPr lang="zh-CN" altLang="zh-CN" sz="1600" dirty="0">
              <a:ea typeface="宋体" panose="02010600030101010101" pitchFamily="2" charset="-122"/>
            </a:endParaRPr>
          </a:p>
          <a:p>
            <a:pPr lvl="1" algn="just"/>
            <a:endParaRPr lang="en-US" altLang="zh-CN" sz="200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3252</TotalTime>
  <Words>201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Office 主题​​</vt:lpstr>
      <vt:lpstr>Way Forward on Uplink Multi-panel and Multi-TRP operation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Zhang, Yushu</cp:lastModifiedBy>
  <cp:revision>62</cp:revision>
  <dcterms:created xsi:type="dcterms:W3CDTF">2017-04-03T05:00:24Z</dcterms:created>
  <dcterms:modified xsi:type="dcterms:W3CDTF">2017-05-18T10:52:22Z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59ed2ac0-3b53-4cd2-baad-aa0922e143be</vt:lpwstr>
  </property>
  <property fmtid="{D5CDD505-2E9C-101B-9397-08002B2CF9AE}" pid="3" name="CTP_TimeStamp">
    <vt:lpwstr>2017-05-18 10:52:21Z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