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8" d="100"/>
          <a:sy n="5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69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40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51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95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7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67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2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43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9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90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1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48515-E5C4-4230-BEF4-96BA7C41CD9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6D5EB-3E03-4246-9FAB-DB894FE15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7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Observations on LDPC Performance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70749" y="199033"/>
            <a:ext cx="39025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dirty="0">
                <a:latin typeface="Calibri" panose="020F0502020204030204" pitchFamily="34" charset="0"/>
                <a:ea typeface="Arial Unicode MS" pitchFamily="50" charset="-127"/>
                <a:cs typeface="Arial Unicode MS" pitchFamily="50" charset="-127"/>
              </a:rPr>
              <a:t>3GPP TSG RAN WG1#89 Meeting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Calibri" panose="020F0502020204030204" pitchFamily="34" charset="0"/>
                <a:ea typeface="Arial Unicode MS" pitchFamily="50" charset="-127"/>
                <a:cs typeface="Arial Unicode MS" pitchFamily="50" charset="-127"/>
              </a:rPr>
              <a:t>Hangzhou, China, 15th - 19th May 2017</a:t>
            </a:r>
          </a:p>
          <a:p>
            <a:r>
              <a:rPr lang="en-US" altLang="ja-JP" dirty="0">
                <a:latin typeface="Calibri" panose="020F0502020204030204" pitchFamily="34" charset="0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dirty="0"/>
              <a:t>7.1.4.1.2</a:t>
            </a:r>
            <a:endParaRPr lang="ja-JP" altLang="en-US" dirty="0">
              <a:latin typeface="Calibri" panose="020F0502020204030204" pitchFamily="34" charset="0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32533" y="47603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R1-1709733</a:t>
            </a:r>
          </a:p>
        </p:txBody>
      </p:sp>
    </p:spTree>
    <p:extLst>
      <p:ext uri="{BB962C8B-B14F-4D97-AF65-F5344CB8AC3E}">
        <p14:creationId xmlns:p14="http://schemas.microsoft.com/office/powerpoint/2010/main" val="2447956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201785" cy="4351338"/>
          </a:xfrm>
        </p:spPr>
        <p:txBody>
          <a:bodyPr/>
          <a:lstStyle/>
          <a:p>
            <a:r>
              <a:rPr lang="en-US" dirty="0"/>
              <a:t>Ordering of codes by performance on QPSK with AWGN may not be reflective of performance on 256-QAM with AWGN (see right)</a:t>
            </a: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8" t="-603" r="8977" b="603"/>
          <a:stretch/>
        </p:blipFill>
        <p:spPr>
          <a:xfrm>
            <a:off x="4039985" y="1690688"/>
            <a:ext cx="7913718" cy="466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16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performance on at least 256-QAM with AWGN, and fading or </a:t>
            </a:r>
            <a:r>
              <a:rPr lang="en-US" dirty="0" err="1"/>
              <a:t>bursty</a:t>
            </a:r>
            <a:r>
              <a:rPr lang="en-US" dirty="0"/>
              <a:t> interference, before further down-selection for June 1st</a:t>
            </a:r>
          </a:p>
        </p:txBody>
      </p:sp>
    </p:spTree>
    <p:extLst>
      <p:ext uri="{BB962C8B-B14F-4D97-AF65-F5344CB8AC3E}">
        <p14:creationId xmlns:p14="http://schemas.microsoft.com/office/powerpoint/2010/main" val="3842337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Observations on LDPC Performance</vt:lpstr>
      <vt:lpstr>Observation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Observations on LDPC Performance</dc:title>
  <dc:creator>Gabi Sarkis</dc:creator>
  <cp:lastModifiedBy>Gabi Sarkis</cp:lastModifiedBy>
  <cp:revision>6</cp:revision>
  <dcterms:created xsi:type="dcterms:W3CDTF">2017-05-18T04:53:45Z</dcterms:created>
  <dcterms:modified xsi:type="dcterms:W3CDTF">2017-05-18T04:58:34Z</dcterms:modified>
</cp:coreProperties>
</file>