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68" r:id="rId3"/>
    <p:sldId id="279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62" d="100"/>
          <a:sy n="62" d="100"/>
        </p:scale>
        <p:origin x="-15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8E8AE-8300-364E-9DC7-3E1092BB43A5}" type="datetimeFigureOut">
              <a:rPr kumimoji="1" lang="en-US" smtClean="0"/>
              <a:pPr/>
              <a:t>5/18/2017</a:t>
            </a:fld>
            <a:endParaRPr kumimoji="1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6110C-0CAC-A148-B707-57B87DDB721D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="" xmlns:p14="http://schemas.microsoft.com/office/powerpoint/2010/main" val="9713534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32875-3A35-3540-9A10-6A16704B3EAF}" type="datetimeFigureOut">
              <a:rPr kumimoji="1" lang="en-US" smtClean="0"/>
              <a:pPr/>
              <a:t>5/18/2017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A4D85-DCAF-D74A-B6DE-9E731F398C12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="" xmlns:p14="http://schemas.microsoft.com/office/powerpoint/2010/main" val="567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___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NR-RACH preamble format for coverage enhancement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ZTE, CMCC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403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Ad Hoc Meeting </a:t>
            </a:r>
          </a:p>
          <a:p>
            <a:r>
              <a:rPr lang="en-US" altLang="ja-JP" dirty="0" err="1" smtClean="0"/>
              <a:t>HangZhou</a:t>
            </a:r>
            <a:r>
              <a:rPr lang="en-US" altLang="ja-JP" dirty="0" smtClean="0"/>
              <a:t>, China 15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– 19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March 2017</a:t>
            </a:r>
            <a:endParaRPr lang="en-US" altLang="ja-JP" dirty="0"/>
          </a:p>
          <a:p>
            <a:r>
              <a:rPr kumimoji="1" lang="en-US" altLang="ja-JP" dirty="0"/>
              <a:t>Agenda: </a:t>
            </a:r>
            <a:r>
              <a:rPr lang="en-US" altLang="ja-JP" dirty="0" smtClean="0"/>
              <a:t>7.1.1.4.1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R1-1709708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smtClean="0"/>
              <a:t>Observations regarding necessity for UMa coverage enhancement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The supportable cell radius is shrinked due to higher carrier frequency </a:t>
            </a:r>
            <a:r>
              <a:rPr lang="en-US" altLang="zh-CN" dirty="0" smtClean="0"/>
              <a:t>in NR (e.g. around 4GHz for </a:t>
            </a:r>
            <a:r>
              <a:rPr lang="en-US" altLang="zh-CN" dirty="0" err="1" smtClean="0"/>
              <a:t>UMa</a:t>
            </a:r>
            <a:r>
              <a:rPr lang="en-US" altLang="zh-CN" dirty="0" smtClean="0"/>
              <a:t>)</a:t>
            </a:r>
            <a:r>
              <a:rPr lang="sv-SE" dirty="0" smtClean="0"/>
              <a:t> if PRACH MCL is not enhanced</a:t>
            </a:r>
          </a:p>
          <a:p>
            <a:r>
              <a:rPr lang="sv-SE" dirty="0" smtClean="0"/>
              <a:t>Increasing MCL with 6dB compared with LTE format 0 can help to keep similar ISD. </a:t>
            </a:r>
          </a:p>
          <a:p>
            <a:r>
              <a:rPr lang="sv-SE" dirty="0" smtClean="0"/>
              <a:t>LTE preamble format 2 have 3dB higher MCL than LTE preamble format 0. </a:t>
            </a:r>
            <a:endParaRPr lang="sv-SE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948264" y="5085184"/>
          <a:ext cx="1296144" cy="1174631"/>
        </p:xfrm>
        <a:graphic>
          <a:graphicData uri="http://schemas.openxmlformats.org/presentationml/2006/ole">
            <p:oleObj spid="_x0000_s2053" name="工作表" showAsIcon="1" r:id="rId3" imgW="914400" imgH="828720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sz="3600" dirty="0" smtClean="0"/>
              <a:t>Proposal on premble formats for L = 839 and coverage enhancement</a:t>
            </a:r>
            <a:endParaRPr lang="sv-SE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79512" y="2780928"/>
          <a:ext cx="8928992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498"/>
                <a:gridCol w="878498"/>
                <a:gridCol w="867540"/>
                <a:gridCol w="768674"/>
                <a:gridCol w="768674"/>
                <a:gridCol w="691808"/>
                <a:gridCol w="1295790"/>
                <a:gridCol w="763286"/>
                <a:gridCol w="720080"/>
                <a:gridCol w="1296144"/>
              </a:tblGrid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Format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L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SCS(kHz)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BW (MHz)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N_OS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N_RP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T_SEQ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T_CP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T_GP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Use case</a:t>
                      </a: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b="1" smtClean="0"/>
                        <a:t>4</a:t>
                      </a:r>
                      <a:endParaRPr lang="sv-SE" sz="1400" b="1" dirty="0" smtClean="0"/>
                    </a:p>
                    <a:p>
                      <a:r>
                        <a:rPr lang="sv-SE" sz="1400" b="1" dirty="0" smtClean="0"/>
                        <a:t>(3.5ms)</a:t>
                      </a:r>
                      <a:endParaRPr lang="sv-S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b="1" dirty="0" smtClean="0"/>
                        <a:t>839</a:t>
                      </a:r>
                      <a:endParaRPr lang="sv-S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b="1" dirty="0" smtClean="0"/>
                        <a:t>1.25</a:t>
                      </a:r>
                      <a:endParaRPr lang="sv-S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b="1" dirty="0" smtClean="0"/>
                        <a:t>1.08</a:t>
                      </a:r>
                      <a:endParaRPr lang="sv-S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b="1" dirty="0" smtClean="0"/>
                        <a:t>4</a:t>
                      </a:r>
                      <a:endParaRPr lang="sv-S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b="1" dirty="0" smtClean="0"/>
                        <a:t>1</a:t>
                      </a:r>
                      <a:endParaRPr lang="sv-S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b="1" dirty="0" smtClean="0"/>
                        <a:t>4*24576</a:t>
                      </a:r>
                      <a:endParaRPr lang="sv-S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b="1" dirty="0" smtClean="0"/>
                        <a:t>4688</a:t>
                      </a:r>
                      <a:endParaRPr lang="sv-S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b="1" dirty="0" smtClean="0"/>
                        <a:t>4528</a:t>
                      </a:r>
                      <a:endParaRPr lang="sv-S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b="1" dirty="0" smtClean="0"/>
                        <a:t>Coverage enhancement </a:t>
                      </a:r>
                      <a:endParaRPr lang="sv-SE" sz="1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3568" y="3861048"/>
            <a:ext cx="244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Note: </a:t>
            </a:r>
          </a:p>
          <a:p>
            <a:r>
              <a:rPr lang="sv-SE" dirty="0" smtClean="0"/>
              <a:t>L is the sequence length</a:t>
            </a:r>
          </a:p>
          <a:p>
            <a:r>
              <a:rPr lang="sv-SE" dirty="0" smtClean="0"/>
              <a:t>Ts = 1/(30720) ms</a:t>
            </a:r>
            <a:endParaRPr lang="sv-SE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1877923"/>
            <a:ext cx="87168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dirty="0" smtClean="0"/>
              <a:t>Proposal: Introduce a PRACH preamble format that</a:t>
            </a:r>
          </a:p>
          <a:p>
            <a:r>
              <a:rPr lang="sv-SE" sz="2400" b="1" dirty="0" smtClean="0"/>
              <a:t> provides 3dB MCL gain compared to LTE PRACH preamble format 2</a:t>
            </a:r>
            <a:r>
              <a:rPr lang="sv-SE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17019</TotalTime>
  <Words>178</Words>
  <Application>Microsoft Office PowerPoint</Application>
  <PresentationFormat>全屏显示(4:3)</PresentationFormat>
  <Paragraphs>37</Paragraphs>
  <Slides>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テーマ</vt:lpstr>
      <vt:lpstr>Microsoft Office Excel 工作表</vt:lpstr>
      <vt:lpstr>WF on NR-RACH preamble format for coverage enhancement</vt:lpstr>
      <vt:lpstr>Observations regarding necessity for UMa coverage enhancement</vt:lpstr>
      <vt:lpstr>Proposal on premble formats for L = 839 and coverage enhancement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wudan</cp:lastModifiedBy>
  <cp:revision>225</cp:revision>
  <dcterms:created xsi:type="dcterms:W3CDTF">2016-04-11T23:33:51Z</dcterms:created>
  <dcterms:modified xsi:type="dcterms:W3CDTF">2017-05-18T02:02:51Z</dcterms:modified>
</cp:coreProperties>
</file>