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142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9CBF-7578-4D0C-B983-DF5CDDADABDB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9CBF-7578-4D0C-B983-DF5CDDADABDB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9CBF-7578-4D0C-B983-DF5CDDADABDB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9CBF-7578-4D0C-B983-DF5CDDADABDB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9CBF-7578-4D0C-B983-DF5CDDADABDB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9CBF-7578-4D0C-B983-DF5CDDADABDB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9CBF-7578-4D0C-B983-DF5CDDADABDB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9CBF-7578-4D0C-B983-DF5CDDADABDB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9CBF-7578-4D0C-B983-DF5CDDADABDB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9CBF-7578-4D0C-B983-DF5CDDADABDB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9CBF-7578-4D0C-B983-DF5CDDADABDB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A29CBF-7578-4D0C-B983-DF5CDDADABDB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monitoring of the group-common PDCCH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CATT, Intel, OPPO, InterDigital</a:t>
            </a:r>
            <a:endParaRPr lang="en-US" dirty="0"/>
          </a:p>
        </p:txBody>
      </p:sp>
      <p:sp>
        <p:nvSpPr>
          <p:cNvPr id="4" name="テキスト ボックス 4"/>
          <p:cNvSpPr txBox="1"/>
          <p:nvPr/>
        </p:nvSpPr>
        <p:spPr>
          <a:xfrm>
            <a:off x="7702371" y="116724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R1-1709706</a:t>
            </a:r>
            <a:endParaRPr kumimoji="1" lang="ja-JP" altLang="en-US" dirty="0"/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4020" y="81099"/>
            <a:ext cx="4191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#</a:t>
            </a:r>
            <a:r>
              <a:rPr lang="en-US" altLang="ja-JP" dirty="0" smtClean="0"/>
              <a:t>89   </a:t>
            </a:r>
          </a:p>
          <a:p>
            <a:r>
              <a:rPr lang="en-US" altLang="ja-JP" dirty="0" smtClean="0"/>
              <a:t>Hangzhou, P. R. China 15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– 19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May 2017</a:t>
            </a:r>
          </a:p>
          <a:p>
            <a:r>
              <a:rPr lang="en-US" altLang="ja-JP" dirty="0" smtClean="0"/>
              <a:t>Agenda: 7.1.3.1.5</a:t>
            </a:r>
            <a:endParaRPr lang="en-US" altLang="ja-JP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257800"/>
          </a:xfrm>
        </p:spPr>
        <p:txBody>
          <a:bodyPr>
            <a:normAutofit fontScale="40000" lnSpcReduction="20000"/>
          </a:bodyPr>
          <a:lstStyle/>
          <a:p>
            <a:r>
              <a:rPr lang="en-GB" sz="4500" dirty="0" smtClean="0"/>
              <a:t>Agreements from RAN1 NR_AH1</a:t>
            </a:r>
            <a:endParaRPr lang="en-US" sz="4500" dirty="0" smtClean="0"/>
          </a:p>
          <a:p>
            <a:pPr lvl="0"/>
            <a:r>
              <a:rPr lang="en-GB" sz="4500" dirty="0" smtClean="0"/>
              <a:t>NR supports a ‘group common PDCCH’ carrying information of e.g. the slot structure. </a:t>
            </a:r>
            <a:endParaRPr lang="en-US" sz="4500" dirty="0" smtClean="0"/>
          </a:p>
          <a:p>
            <a:pPr lvl="1"/>
            <a:r>
              <a:rPr lang="en-GB" sz="4000" dirty="0" smtClean="0"/>
              <a:t>If the UE does not receive the ‘group common PDCCH’ the UE should be able to receive at least PDCCH in a slot, at least if the gNB did not transmit the ‘group common PDCCH’.</a:t>
            </a:r>
            <a:endParaRPr lang="en-US" sz="4000" dirty="0" smtClean="0"/>
          </a:p>
          <a:p>
            <a:pPr lvl="1"/>
            <a:r>
              <a:rPr lang="en-GB" sz="4000" dirty="0" smtClean="0"/>
              <a:t>The network will inform through RRC signalling the UE whether to decode the ‘group common PDCCH’ or not</a:t>
            </a:r>
            <a:endParaRPr lang="en-US" sz="4000" dirty="0" smtClean="0"/>
          </a:p>
          <a:p>
            <a:pPr lvl="1"/>
            <a:r>
              <a:rPr lang="en-GB" sz="4000" dirty="0" smtClean="0"/>
              <a:t>Common does not necessarily imply common per cell.</a:t>
            </a:r>
            <a:endParaRPr lang="en-US" sz="4000" dirty="0" smtClean="0"/>
          </a:p>
          <a:p>
            <a:pPr lvl="1"/>
            <a:r>
              <a:rPr lang="en-GB" sz="4000" dirty="0" smtClean="0"/>
              <a:t>Continue the discussion on the detailed content of the ‘group common PDCCH’ including usage for TDD and FDD</a:t>
            </a:r>
            <a:endParaRPr lang="en-US" sz="4000" dirty="0" smtClean="0"/>
          </a:p>
          <a:p>
            <a:pPr lvl="1"/>
            <a:r>
              <a:rPr lang="en-GB" sz="4000" dirty="0" smtClean="0"/>
              <a:t>The term ‘group common PDCCH’ refers to a channel (either a PDCCH or a separately designed channel) that carries information intended for the group of UEs.</a:t>
            </a:r>
          </a:p>
          <a:p>
            <a:pPr lvl="0"/>
            <a:r>
              <a:rPr lang="en-GB" sz="4500" dirty="0" smtClean="0"/>
              <a:t>The UE will have the possibility to determine whether some blind decodings can be skipped based on information on a ‘group common PDCCH’ (if present).</a:t>
            </a:r>
            <a:endParaRPr lang="en-US" sz="4500" dirty="0" smtClean="0"/>
          </a:p>
          <a:p>
            <a:pPr lvl="0"/>
            <a:r>
              <a:rPr lang="en-GB" sz="4500" dirty="0" smtClean="0"/>
              <a:t>FFS: if the data starting position is signaled on the group common PDCCH, the UE may exploit this information to skip some blind decodings</a:t>
            </a:r>
            <a:endParaRPr lang="en-US" sz="4500" dirty="0" smtClean="0"/>
          </a:p>
          <a:p>
            <a:pPr lvl="0"/>
            <a:r>
              <a:rPr lang="en-GB" sz="4500" dirty="0" smtClean="0"/>
              <a:t>FFS: if the end of the control resource set is signaled on the ‘group common PDCCH’, the UE may exploit this information to skip some blind decodings</a:t>
            </a:r>
            <a:endParaRPr lang="en-US" sz="4500" dirty="0" smtClean="0"/>
          </a:p>
          <a:p>
            <a:pPr lvl="0"/>
            <a:r>
              <a:rPr lang="en-GB" sz="4500" dirty="0" smtClean="0"/>
              <a:t>FFS: how to handle the case when there is no ‘group common PDCCH’ in a slot</a:t>
            </a:r>
            <a:endParaRPr lang="en-US" sz="4500" dirty="0" smtClean="0"/>
          </a:p>
          <a:p>
            <a:pPr lvl="0"/>
            <a:r>
              <a:rPr lang="en-GB" sz="4500" dirty="0" smtClean="0"/>
              <a:t>When monitoring for a PDCCH, the UE should be able to process a detected PDCCH irrespective of whether the ‘group common PDCCH’ is received or not</a:t>
            </a:r>
            <a:endParaRPr lang="en-US" sz="4500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A UE may be configured to monitor for at most one group-common PDCCH carrying slot format related information (SFI) in a slot for a given numerology</a:t>
            </a:r>
          </a:p>
          <a:p>
            <a:r>
              <a:rPr lang="en-GB" dirty="0" smtClean="0"/>
              <a:t>The SFI transmitted in a group-common PDCCH can indicate the slot format for one or more slots</a:t>
            </a:r>
          </a:p>
          <a:p>
            <a:pPr lvl="1"/>
            <a:r>
              <a:rPr lang="en-GB" dirty="0" smtClean="0"/>
              <a:t>FFS: details for UE behaviour</a:t>
            </a:r>
            <a:endParaRPr lang="en-US" dirty="0" smtClean="0"/>
          </a:p>
          <a:p>
            <a:pPr lvl="0"/>
            <a:endParaRPr lang="en-US" dirty="0" smtClean="0"/>
          </a:p>
          <a:p>
            <a:pPr lvl="1"/>
            <a:endParaRPr lang="en-US" dirty="0" smtClean="0"/>
          </a:p>
          <a:p>
            <a:pPr>
              <a:buNone/>
            </a:pPr>
            <a:endParaRPr lang="en-US" sz="2400" dirty="0" smtClean="0"/>
          </a:p>
          <a:p>
            <a:endParaRPr lang="zh-CN" alt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1150</TotalTime>
  <Words>364</Words>
  <Application>Microsoft Office PowerPoint</Application>
  <PresentationFormat>On-screen Show (4:3)</PresentationFormat>
  <Paragraphs>26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monitoring of the group-common PDCCH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Beam Determination</dc:title>
  <dc:creator>Tony Ekpenyong</dc:creator>
  <cp:lastModifiedBy>Tony Ekpenyong</cp:lastModifiedBy>
  <cp:revision>57</cp:revision>
  <dcterms:created xsi:type="dcterms:W3CDTF">2016-11-16T17:32:32Z</dcterms:created>
  <dcterms:modified xsi:type="dcterms:W3CDTF">2017-05-18T01:28:47Z</dcterms:modified>
</cp:coreProperties>
</file>