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MH" lastIdx="1" clrIdx="0">
    <p:extLst/>
  </p:cmAuthor>
  <p:cmAuthor id="2" name="Sebastian Faxér" initials="SF" lastIdx="1" clrIdx="1">
    <p:extLst>
      <p:ext uri="{19B8F6BF-5375-455C-9EA6-DF929625EA0E}">
        <p15:presenceInfo xmlns:p15="http://schemas.microsoft.com/office/powerpoint/2012/main" userId="S-1-5-21-1538607324-3213881460-940295383-4244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97" autoAdjust="0"/>
    <p:restoredTop sz="94660"/>
  </p:normalViewPr>
  <p:slideViewPr>
    <p:cSldViewPr>
      <p:cViewPr varScale="1">
        <p:scale>
          <a:sx n="65" d="100"/>
          <a:sy n="65" d="100"/>
        </p:scale>
        <p:origin x="183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NR UL MIMO Signaling Mechanism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Ericsson, Nokia, Alcatel-Lucent Shanghai Bell, Qualcomm, CATT, ZTE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8043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#89</a:t>
            </a:r>
          </a:p>
          <a:p>
            <a:r>
              <a:rPr kumimoji="1" lang="en-US" altLang="zh-CN" sz="2000" dirty="0"/>
              <a:t>Hangzhou, China, 15 -19 May 2017</a:t>
            </a:r>
          </a:p>
          <a:p>
            <a:r>
              <a:rPr kumimoji="1" lang="en-US" altLang="zh-CN" sz="2000" dirty="0"/>
              <a:t>Agenda item </a:t>
            </a:r>
            <a:r>
              <a:rPr kumimoji="1" lang="en-US" altLang="zh-CN" sz="2000"/>
              <a:t>– 7.1.2.1.3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7219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R1-1709673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UL MIMO related signaling is supported via DCI, but available payload size is unclear</a:t>
            </a:r>
          </a:p>
          <a:p>
            <a:pPr lvl="1"/>
            <a:r>
              <a:rPr lang="en-US" dirty="0"/>
              <a:t>In RAN1#87, it was agreed to support at least wideband TPMI</a:t>
            </a:r>
          </a:p>
          <a:p>
            <a:pPr lvl="1"/>
            <a:r>
              <a:rPr lang="en-US" dirty="0"/>
              <a:t>In RAN1#88bis, it was agreed to support SRI+TPMI+TRI in a UL grant</a:t>
            </a:r>
          </a:p>
          <a:p>
            <a:r>
              <a:rPr lang="en-US" dirty="0"/>
              <a:t>TPMI+TRI+SRI should fit in single stage DCI report</a:t>
            </a:r>
          </a:p>
          <a:p>
            <a:pPr lvl="1"/>
            <a:r>
              <a:rPr lang="en-US" dirty="0"/>
              <a:t>Dual stage DCI will be done later in Rel-15, and in worst case may not be supported in Rel-15, i.e. from RAN1#88:</a:t>
            </a:r>
          </a:p>
          <a:p>
            <a:pPr lvl="2"/>
            <a:r>
              <a:rPr lang="en-US" dirty="0"/>
              <a:t>Two-stage DCI is expected to be discussed further after more details of the design for the single-stage DCI are known.</a:t>
            </a:r>
          </a:p>
          <a:p>
            <a:r>
              <a:rPr lang="en-US" dirty="0"/>
              <a:t>It is expected that DCI payloads will have similar size to LTE to allow similar coverage to LTE.  </a:t>
            </a:r>
          </a:p>
          <a:p>
            <a:r>
              <a:rPr lang="en-US" dirty="0"/>
              <a:t>LTE uses up to 12 bits for UL MIMO</a:t>
            </a:r>
          </a:p>
          <a:p>
            <a:pPr lvl="1"/>
            <a:r>
              <a:rPr lang="en-US" dirty="0"/>
              <a:t>Up to 6 bits 4 </a:t>
            </a:r>
            <a:r>
              <a:rPr lang="en-US" dirty="0" err="1"/>
              <a:t>Tx</a:t>
            </a:r>
            <a:r>
              <a:rPr lang="en-US" dirty="0"/>
              <a:t> precoding + TRI; </a:t>
            </a:r>
          </a:p>
          <a:p>
            <a:pPr lvl="1"/>
            <a:r>
              <a:rPr lang="en-US" dirty="0"/>
              <a:t>5 bits are used for MCS and RV of a second transport block</a:t>
            </a:r>
          </a:p>
          <a:p>
            <a:pPr lvl="1"/>
            <a:r>
              <a:rPr lang="en-US" dirty="0"/>
              <a:t>1 bit for a new data indicator of a second transport block</a:t>
            </a:r>
          </a:p>
        </p:txBody>
      </p:sp>
    </p:spTree>
    <p:extLst>
      <p:ext uri="{BB962C8B-B14F-4D97-AF65-F5344CB8AC3E}">
        <p14:creationId xmlns:p14="http://schemas.microsoft.com/office/powerpoint/2010/main" val="2515858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TPMI, SRI, and TRI are carried in single stage DCI</a:t>
            </a:r>
          </a:p>
          <a:p>
            <a:r>
              <a:rPr lang="en-US" dirty="0"/>
              <a:t>Study further the maximum size of TPMI, SRI, and TRI and their combinations</a:t>
            </a:r>
          </a:p>
          <a:p>
            <a:pPr lvl="1"/>
            <a:r>
              <a:rPr lang="en-US" dirty="0"/>
              <a:t>Note: ~10 bits can be used as an initial estimate</a:t>
            </a:r>
          </a:p>
        </p:txBody>
      </p:sp>
    </p:spTree>
    <p:extLst>
      <p:ext uri="{BB962C8B-B14F-4D97-AF65-F5344CB8AC3E}">
        <p14:creationId xmlns:p14="http://schemas.microsoft.com/office/powerpoint/2010/main" val="4436279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3666</TotalTime>
  <Words>238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Gulim</vt:lpstr>
      <vt:lpstr>MS PGothic</vt:lpstr>
      <vt:lpstr>SimSun</vt:lpstr>
      <vt:lpstr>Arial</vt:lpstr>
      <vt:lpstr>Calibri</vt:lpstr>
      <vt:lpstr>Office Theme</vt:lpstr>
      <vt:lpstr>NR UL MIMO Signaling Mechanism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Mark Harrison</cp:lastModifiedBy>
  <cp:revision>326</cp:revision>
  <dcterms:created xsi:type="dcterms:W3CDTF">2016-09-09T20:37:00Z</dcterms:created>
  <dcterms:modified xsi:type="dcterms:W3CDTF">2017-05-18T02:24:57Z</dcterms:modified>
</cp:coreProperties>
</file>