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5" r:id="rId3"/>
    <p:sldId id="323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0000"/>
    <a:srgbClr val="FF0066"/>
    <a:srgbClr val="EEECE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94660" autoAdjust="0"/>
  </p:normalViewPr>
  <p:slideViewPr>
    <p:cSldViewPr>
      <p:cViewPr varScale="1">
        <p:scale>
          <a:sx n="52" d="100"/>
          <a:sy n="52" d="100"/>
        </p:scale>
        <p:origin x="-12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39CE946-28F3-45A8-887A-E19DB8867688}" type="datetimeFigureOut">
              <a:rPr lang="zh-CN" altLang="en-US"/>
              <a:pPr>
                <a:defRPr/>
              </a:pPr>
              <a:t>2017/5/18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3013FC72-733C-4C66-929B-EFC26D36156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FD8040F-1AA1-4DA3-8AFC-01BCC2F7D3E1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5D631-6CCB-4EC9-969C-3C939830552F}" type="datetimeFigureOut">
              <a:rPr lang="zh-CN" altLang="en-US"/>
              <a:pPr>
                <a:defRPr/>
              </a:pPr>
              <a:t>2017/5/18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A4641-FC19-45CC-ACF7-026E3FF7F3E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66C23-09CA-4114-861D-1D44A839A5B1}" type="datetimeFigureOut">
              <a:rPr lang="zh-CN" altLang="en-US"/>
              <a:pPr>
                <a:defRPr/>
              </a:pPr>
              <a:t>2017/5/18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681B5-A253-4940-8447-A8A6B72C0D1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7C379-33EF-4A09-8A2B-B1066E39DA8A}" type="datetimeFigureOut">
              <a:rPr lang="zh-CN" altLang="en-US"/>
              <a:pPr>
                <a:defRPr/>
              </a:pPr>
              <a:t>2017/5/18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10855-B0BB-4DC1-A9B4-034F1A6B7BD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3BB73-47B8-4B66-9830-EB0F7804CF03}" type="datetimeFigureOut">
              <a:rPr lang="zh-CN" altLang="en-US"/>
              <a:pPr>
                <a:defRPr/>
              </a:pPr>
              <a:t>2017/5/18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CB2A8-F12C-4D93-8E3A-682366CABD6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87E56-61D5-4488-9C1D-08B255C0A9B8}" type="datetimeFigureOut">
              <a:rPr lang="zh-CN" altLang="en-US"/>
              <a:pPr>
                <a:defRPr/>
              </a:pPr>
              <a:t>2017/5/18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DAFBD-1267-46A6-B566-43F4D33EFC1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24B58-006C-417C-A6EE-26FE344C43C5}" type="datetimeFigureOut">
              <a:rPr lang="zh-CN" altLang="en-US"/>
              <a:pPr>
                <a:defRPr/>
              </a:pPr>
              <a:t>2017/5/18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C1B30-CFBD-413C-AB49-D1D28E6D67F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E6837-51B5-4554-970D-F797FEA206F8}" type="datetimeFigureOut">
              <a:rPr lang="zh-CN" altLang="en-US"/>
              <a:pPr>
                <a:defRPr/>
              </a:pPr>
              <a:t>2017/5/18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1000B-3AEE-4FC7-BD5B-79B8F4D5580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76945-3DF2-4DFD-8C64-1407F410E17E}" type="datetimeFigureOut">
              <a:rPr lang="zh-CN" altLang="en-US"/>
              <a:pPr>
                <a:defRPr/>
              </a:pPr>
              <a:t>2017/5/18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B2CA-13D4-4D8F-B6F4-2FE9CF4F47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5C146-15FC-40AF-B0A0-CF17DA8F6E3B}" type="datetimeFigureOut">
              <a:rPr lang="zh-CN" altLang="en-US"/>
              <a:pPr>
                <a:defRPr/>
              </a:pPr>
              <a:t>2017/5/18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5074E-64DE-405F-AD9D-DA236442DD3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86FB-10CF-4503-8C0A-FC5BD77166B9}" type="datetimeFigureOut">
              <a:rPr lang="zh-CN" altLang="en-US"/>
              <a:pPr>
                <a:defRPr/>
              </a:pPr>
              <a:t>2017/5/18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799D7-69EB-4F63-AFEB-C6FE1CCBDC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41ED7-7279-40EE-9BE9-4161C1B19E18}" type="datetimeFigureOut">
              <a:rPr lang="zh-CN" altLang="en-US"/>
              <a:pPr>
                <a:defRPr/>
              </a:pPr>
              <a:t>2017/5/18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8ED00-C3E7-49B0-AF52-F83C760DDF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2070FD0-D1EC-4368-A607-8926F598C1C1}" type="datetimeFigureOut">
              <a:rPr lang="zh-CN" altLang="en-US"/>
              <a:pPr>
                <a:defRPr/>
              </a:pPr>
              <a:t>2017/5/18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CDE6F04-A534-4510-88E0-E3C8A3440D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04800" y="2133600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 smtClean="0"/>
              <a:t>WF on NPDCCH monitoring for Rel-14 UE configured with 2-HARQ process</a:t>
            </a:r>
            <a:endParaRPr lang="en-US" altLang="zh-CN" sz="3600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143000" y="41910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ZTE,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Nubia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Qualcomm,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Samsung,Nokia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ASB,…</a:t>
            </a:r>
            <a:endParaRPr lang="en-US" altLang="zh-CN" sz="2800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Hangzhou</a:t>
            </a:r>
            <a:r>
              <a:rPr lang="en-US" altLang="zh-CN" b="1" dirty="0">
                <a:latin typeface="Calibri" pitchFamily="34" charset="0"/>
                <a:cs typeface="Times New Roman" pitchFamily="18" charset="0"/>
              </a:rPr>
              <a:t>, China 15th- 19th May 2017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6.1.6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R1-1709665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686800" cy="5410200"/>
          </a:xfrm>
        </p:spPr>
        <p:txBody>
          <a:bodyPr/>
          <a:lstStyle/>
          <a:p>
            <a:pPr lvl="0"/>
            <a:r>
              <a:rPr lang="en-GB" altLang="zh-CN" sz="2800" dirty="0" smtClean="0"/>
              <a:t>Conclusion for single HARQ process case in Rel-14:</a:t>
            </a:r>
          </a:p>
          <a:p>
            <a:pPr lvl="1"/>
            <a:r>
              <a:rPr lang="en-GB" altLang="zh-CN" sz="2400" dirty="0" smtClean="0"/>
              <a:t>For the single HARQ process case in Rel-14, the same NPDCCH monitoring </a:t>
            </a:r>
            <a:r>
              <a:rPr lang="en-GB" altLang="zh-CN" sz="2400" dirty="0" err="1" smtClean="0"/>
              <a:t>behavior</a:t>
            </a:r>
            <a:r>
              <a:rPr lang="en-GB" altLang="zh-CN" sz="2400" dirty="0" smtClean="0"/>
              <a:t> as in Rel-13 is applied to Rel-14 NB-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 </a:t>
            </a:r>
            <a:r>
              <a:rPr lang="en-GB" altLang="zh-CN" sz="2400" dirty="0" err="1" smtClean="0"/>
              <a:t>UEs</a:t>
            </a:r>
            <a:r>
              <a:rPr lang="en-GB" altLang="zh-CN" sz="2400" dirty="0" smtClean="0"/>
              <a:t>. </a:t>
            </a:r>
            <a:endParaRPr lang="zh-CN" altLang="zh-CN" sz="2400" dirty="0" smtClean="0"/>
          </a:p>
          <a:p>
            <a:pPr lvl="2"/>
            <a:r>
              <a:rPr lang="en-GB" altLang="zh-CN" sz="2000" dirty="0" smtClean="0"/>
              <a:t>No CR is needed</a:t>
            </a:r>
            <a:endParaRPr lang="zh-CN" altLang="zh-CN" sz="2000" dirty="0" smtClean="0"/>
          </a:p>
          <a:p>
            <a:r>
              <a:rPr lang="en-US" altLang="zh-CN" sz="2800" dirty="0" smtClean="0"/>
              <a:t>From the perspective of implementation, if different NPDCCH monitoring behaviors are applied for Rel-14 NB-</a:t>
            </a:r>
            <a:r>
              <a:rPr lang="en-US" altLang="zh-CN" sz="2800" dirty="0" err="1" smtClean="0"/>
              <a:t>IoT</a:t>
            </a:r>
            <a:r>
              <a:rPr lang="en-US" altLang="zh-CN" sz="2800" dirty="0" smtClean="0"/>
              <a:t> UEs according to the UE category/capability, the logical processing would be much more complex. </a:t>
            </a:r>
            <a:endParaRPr lang="zh-CN" altLang="zh-CN" sz="2800" dirty="0" smtClean="0"/>
          </a:p>
          <a:p>
            <a:endParaRPr lang="zh-CN" altLang="zh-CN" sz="2400" dirty="0" smtClean="0"/>
          </a:p>
          <a:p>
            <a:pPr lvl="1"/>
            <a:endParaRPr lang="en-US" altLang="zh-CN" sz="2000" dirty="0" smtClean="0"/>
          </a:p>
          <a:p>
            <a:pPr lvl="1"/>
            <a:endParaRPr lang="zh-CN" altLang="zh-CN" sz="2000" dirty="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6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0" y="1295400"/>
            <a:ext cx="9144000" cy="5410200"/>
          </a:xfrm>
        </p:spPr>
        <p:txBody>
          <a:bodyPr/>
          <a:lstStyle/>
          <a:p>
            <a:pPr lvl="0"/>
            <a:r>
              <a:rPr lang="en-GB" altLang="zh-CN" sz="2800" dirty="0" smtClean="0"/>
              <a:t>For the case of two HARQ processes, the same NPDCCH monitoring </a:t>
            </a:r>
            <a:r>
              <a:rPr lang="en-GB" altLang="zh-CN" sz="2800" dirty="0" err="1" smtClean="0"/>
              <a:t>behavior</a:t>
            </a:r>
            <a:r>
              <a:rPr lang="en-GB" altLang="zh-CN" sz="2800" dirty="0" smtClean="0"/>
              <a:t> as in Rel-13 is applied to Rel-14 NB-</a:t>
            </a:r>
            <a:r>
              <a:rPr lang="en-GB" altLang="zh-CN" sz="2800" dirty="0" err="1" smtClean="0"/>
              <a:t>IoT</a:t>
            </a:r>
            <a:r>
              <a:rPr lang="en-GB" altLang="zh-CN" sz="2800" dirty="0" smtClean="0"/>
              <a:t> </a:t>
            </a:r>
            <a:r>
              <a:rPr lang="en-GB" altLang="zh-CN" sz="2800" dirty="0" err="1" smtClean="0"/>
              <a:t>UEs</a:t>
            </a:r>
            <a:r>
              <a:rPr lang="en-GB" altLang="zh-CN" sz="2800" dirty="0" smtClean="0"/>
              <a:t>. </a:t>
            </a:r>
            <a:endParaRPr lang="zh-CN" altLang="zh-CN" sz="2800" dirty="0" smtClean="0"/>
          </a:p>
          <a:p>
            <a:pPr lvl="1"/>
            <a:r>
              <a:rPr lang="en-GB" altLang="zh-CN" sz="2400" dirty="0" smtClean="0"/>
              <a:t>No CR is needed</a:t>
            </a:r>
            <a:endParaRPr lang="zh-CN" altLang="zh-CN" sz="2400" dirty="0" smtClean="0"/>
          </a:p>
          <a:p>
            <a:pPr marL="342900" lvl="1" indent="-342900">
              <a:buFont typeface="Arial" charset="0"/>
              <a:buNone/>
              <a:defRPr/>
            </a:pPr>
            <a:endParaRPr lang="zh-CN" altLang="zh-CN" sz="2400" dirty="0" smtClean="0"/>
          </a:p>
          <a:p>
            <a:pPr>
              <a:defRPr/>
            </a:pPr>
            <a:endParaRPr lang="en-US" altLang="zh-CN" sz="2400" dirty="0" smtClean="0"/>
          </a:p>
          <a:p>
            <a:pPr>
              <a:defRPr/>
            </a:pPr>
            <a:endParaRPr lang="zh-CN" altLang="zh-CN" sz="2400" dirty="0" smtClean="0"/>
          </a:p>
          <a:p>
            <a:pPr lvl="1">
              <a:defRPr/>
            </a:pPr>
            <a:endParaRPr lang="en-US" altLang="zh-CN" sz="2000" dirty="0" smtClean="0"/>
          </a:p>
          <a:p>
            <a:pPr lvl="1">
              <a:defRPr/>
            </a:pPr>
            <a:endParaRPr lang="zh-CN" altLang="zh-CN" sz="2000" dirty="0" smtClean="0"/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20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39228</TotalTime>
  <Words>136</Words>
  <Application>Microsoft Office PowerPoint</Application>
  <PresentationFormat>全屏显示(4:3)</PresentationFormat>
  <Paragraphs>19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NPDCCH monitoring for Rel-14 UE configured with 2-HARQ process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ZTE</cp:lastModifiedBy>
  <cp:revision>1254</cp:revision>
  <dcterms:created xsi:type="dcterms:W3CDTF">2010-05-12T23:28:36Z</dcterms:created>
  <dcterms:modified xsi:type="dcterms:W3CDTF">2017-05-17T23:46:09Z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