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>
        <p:scale>
          <a:sx n="75" d="100"/>
          <a:sy n="75" d="100"/>
        </p:scale>
        <p:origin x="-1452" y="5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handling beam failure recovery for unexpected cases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          </a:t>
            </a:r>
            <a:r>
              <a:rPr lang="en-US" altLang="zh-CN" sz="2000" dirty="0" smtClean="0"/>
              <a:t>R1-1709639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7.1.2.2.</a:t>
            </a:r>
            <a:r>
              <a:rPr lang="en-US" altLang="zh-CN" sz="2000" dirty="0" smtClean="0"/>
              <a:t>2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/>
              <a:t>v</a:t>
            </a:r>
            <a:r>
              <a:rPr lang="en-US" altLang="zh-CN" sz="2400" dirty="0" smtClean="0"/>
              <a:t>ivo, Qualcomm, KT Corp, Ericsson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defRPr/>
            </a:pPr>
            <a:r>
              <a:rPr lang="en-US" altLang="zh-CN" sz="12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beam failure recovery have been achieved in RAN1# 88bis meeting:</a:t>
            </a: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Beam failure recovery mechanism includes the following aspects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New candidate beam identification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response for beam failure recovery request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 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beam failure detection RS to assess if a beam failure trigger condition has been met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detection RS at least includes periodic CSI-RS for beam management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SS-block within the serving cell can be considered, if SS-block is also used in beam management as well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Trigger condition for declaring beam failure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New candidate beam identification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UE monitors beam identification RS to find a new candidate beam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identification RS includes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Periodic CSI-RS for beam management, if it is configured by NW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Periodic CSI-RS and SS-blocks within the serving cell, if SS-block is also used in beam management as well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Information carried by beam failure recovery request includes at least one followings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Explicit/implicit information about identifying UE and new 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TX beam information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Explicit/implicit information about identifying UE and whether or not new candidate beam exists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Arial"/>
              <a:buChar char="•"/>
              <a:tabLst>
                <a:tab pos="18288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Information indicating UE beam failure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Arial"/>
              <a:buChar char="•"/>
              <a:tabLst>
                <a:tab pos="18288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Additional information, e.g., new beam quality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Down-selection between the following options for beam failure recovery request transmission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PRACH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PUCCH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PRACH-like (</a:t>
            </a:r>
            <a:r>
              <a:rPr lang="en-US" sz="1200" b="0" i="1" dirty="0" err="1">
                <a:latin typeface="Times New Roman"/>
                <a:ea typeface="MS Mincho"/>
                <a:cs typeface="Times New Roman"/>
              </a:rPr>
              <a:t>e.g.,different</a:t>
            </a: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 parameter for preamble sequence from PRACH)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Beam failure recovery request resource/signal may be additionally used for scheduling request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sz="1200" b="0" i="1" dirty="0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UE monitors a control channel search space to receive </a:t>
            </a:r>
            <a:r>
              <a:rPr lang="en-US" sz="1200" b="0" i="1" dirty="0" err="1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 response for beam failure recovery request</a:t>
            </a:r>
            <a:endParaRPr lang="en-US" sz="1200" b="0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latin typeface="Times New Roman"/>
                <a:ea typeface="MS Mincho"/>
                <a:cs typeface="Times New Roman"/>
              </a:rPr>
              <a:t>FFS: the control channel search space can be same or different from the current control channel search space associated with serving BPLs</a:t>
            </a:r>
            <a:endParaRPr lang="en-US" sz="1200" b="0" dirty="0">
              <a:latin typeface="Times New Roman"/>
              <a:ea typeface="Times New Roman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sz="1200" b="0" i="1" dirty="0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FFS: UE further reaction if </a:t>
            </a:r>
            <a:r>
              <a:rPr lang="en-US" sz="1200" b="0" i="1" dirty="0" err="1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gNB</a:t>
            </a:r>
            <a:r>
              <a:rPr lang="en-US" sz="1200" b="0" i="1" dirty="0">
                <a:solidFill>
                  <a:srgbClr val="FF0000"/>
                </a:solidFill>
                <a:latin typeface="Times New Roman"/>
                <a:ea typeface="MS Mincho"/>
                <a:cs typeface="Times New Roman"/>
              </a:rPr>
              <a:t> does not receive beam failure recovery request transmission</a:t>
            </a:r>
            <a:endParaRPr lang="en-US" sz="1200" b="0" dirty="0">
              <a:solidFill>
                <a:srgbClr val="FF0000"/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en-US" sz="2000" b="0" dirty="0">
                <a:latin typeface="Times New Roman"/>
                <a:ea typeface="MS Mincho"/>
                <a:cs typeface="Times New Roman"/>
              </a:rPr>
              <a:t>For UE monitors a control channel search space to receive </a:t>
            </a:r>
            <a:r>
              <a:rPr lang="en-US" sz="2000" b="0" dirty="0" err="1">
                <a:latin typeface="Times New Roman"/>
                <a:ea typeface="MS Mincho"/>
                <a:cs typeface="Times New Roman"/>
              </a:rPr>
              <a:t>gNB</a:t>
            </a:r>
            <a:r>
              <a:rPr lang="en-US" sz="2000" b="0" dirty="0">
                <a:latin typeface="Times New Roman"/>
                <a:ea typeface="MS Mincho"/>
                <a:cs typeface="Times New Roman"/>
              </a:rPr>
              <a:t> response for beam failure recovery request, </a:t>
            </a: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  <a:defRPr/>
            </a:pPr>
            <a:r>
              <a:rPr lang="en-US" sz="2000" b="0" dirty="0">
                <a:latin typeface="Times New Roman"/>
                <a:ea typeface="MS Mincho"/>
                <a:cs typeface="Times New Roman"/>
              </a:rPr>
              <a:t>Detection of a </a:t>
            </a:r>
            <a:r>
              <a:rPr lang="en-US" sz="2000" b="0" dirty="0" err="1">
                <a:latin typeface="Times New Roman"/>
                <a:ea typeface="MS Mincho"/>
                <a:cs typeface="Times New Roman"/>
              </a:rPr>
              <a:t>gNB’s</a:t>
            </a:r>
            <a:r>
              <a:rPr lang="en-US" sz="2000" b="0" dirty="0">
                <a:latin typeface="Times New Roman"/>
                <a:ea typeface="MS Mincho"/>
                <a:cs typeface="Times New Roman"/>
              </a:rPr>
              <a:t> response for beam failure recovery request during a predetermined or configured time window is supported. </a:t>
            </a: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  <a:defRPr/>
            </a:pPr>
            <a:r>
              <a:rPr lang="en-US" sz="2000" b="0" dirty="0">
                <a:latin typeface="Times New Roman"/>
                <a:ea typeface="MS Mincho"/>
                <a:cs typeface="Times New Roman"/>
              </a:rPr>
              <a:t>If not detected, UE notif</a:t>
            </a:r>
            <a:r>
              <a:rPr lang="en-US" altLang="zh-CN" sz="2000" b="0" dirty="0">
                <a:latin typeface="Times New Roman"/>
                <a:ea typeface="MS Mincho"/>
                <a:cs typeface="Times New Roman"/>
              </a:rPr>
              <a:t>ies </a:t>
            </a:r>
            <a:r>
              <a:rPr lang="en-US" sz="2000" b="0" dirty="0">
                <a:latin typeface="Times New Roman"/>
                <a:ea typeface="MS Mincho"/>
                <a:cs typeface="Times New Roman"/>
              </a:rPr>
              <a:t>higher layer entities.</a:t>
            </a: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  <a:defRPr/>
            </a:pPr>
            <a:r>
              <a:rPr lang="en-US" sz="2000" b="0" dirty="0" smtClean="0">
                <a:latin typeface="Times New Roman"/>
                <a:ea typeface="MS Mincho"/>
                <a:cs typeface="Times New Roman"/>
              </a:rPr>
              <a:t>FF</a:t>
            </a:r>
            <a:r>
              <a:rPr lang="en-US" altLang="zh-CN" sz="2000" b="0" dirty="0" smtClean="0">
                <a:latin typeface="Times New Roman"/>
                <a:ea typeface="MS Mincho"/>
                <a:cs typeface="Times New Roman"/>
              </a:rPr>
              <a:t>S: How </a:t>
            </a:r>
            <a:r>
              <a:rPr lang="en-US" altLang="zh-CN" sz="2000" b="0" dirty="0">
                <a:latin typeface="Times New Roman"/>
                <a:ea typeface="MS Mincho"/>
                <a:cs typeface="Times New Roman"/>
              </a:rPr>
              <a:t>higher </a:t>
            </a:r>
            <a:r>
              <a:rPr lang="en-US" altLang="zh-CN" sz="2000" b="0" dirty="0" smtClean="0">
                <a:latin typeface="Times New Roman"/>
                <a:ea typeface="MS Mincho"/>
                <a:cs typeface="Times New Roman"/>
              </a:rPr>
              <a:t>layer </a:t>
            </a:r>
            <a:r>
              <a:rPr lang="en-US" altLang="zh-CN" sz="2000" b="0" dirty="0">
                <a:latin typeface="Times New Roman"/>
                <a:ea typeface="MS Mincho"/>
                <a:cs typeface="Times New Roman"/>
              </a:rPr>
              <a:t>uses the notification.</a:t>
            </a:r>
            <a:endParaRPr lang="en-US" sz="2000" b="0" dirty="0">
              <a:latin typeface="Times New Roman"/>
              <a:ea typeface="MS Mincho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24386</TotalTime>
  <Words>388</Words>
  <Application>Microsoft Office PowerPoint</Application>
  <PresentationFormat>全屏显示(4:3)</PresentationFormat>
  <Paragraphs>46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handling beam failure recovery for unexpected cases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cp:lastModifiedBy>SunXiaodong</cp:lastModifiedBy>
  <cp:revision>80</cp:revision>
  <dcterms:created xsi:type="dcterms:W3CDTF">2007-12-19T20:51:45Z</dcterms:created>
  <dcterms:modified xsi:type="dcterms:W3CDTF">2017-05-17T08:14:35Z</dcterms:modified>
</cp:coreProperties>
</file>