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 Size Value Set 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Xinwei</a:t>
            </a:r>
            <a:r>
              <a:rPr lang="en-US" dirty="0" smtClean="0"/>
              <a:t>, HW, </a:t>
            </a:r>
            <a:r>
              <a:rPr lang="en-US" dirty="0" err="1" smtClean="0"/>
              <a:t>HiSilicon</a:t>
            </a:r>
            <a:r>
              <a:rPr lang="en-US" dirty="0" smtClean="0"/>
              <a:t>, CATT, </a:t>
            </a:r>
            <a:r>
              <a:rPr lang="en-US" altLang="zh-CN" dirty="0" smtClean="0"/>
              <a:t>MTK, Intel</a:t>
            </a:r>
            <a:r>
              <a:rPr lang="en-US" altLang="zh-CN" smtClean="0"/>
              <a:t>, ZTE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066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RAN1 #89</a:t>
            </a: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Hangzhou, China, 15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– 19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7.1.2.1.6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70</a:t>
            </a:r>
            <a:r>
              <a:rPr lang="en-US" altLang="zh-CN" sz="2400" smtClean="0">
                <a:solidFill>
                  <a:prstClr val="black"/>
                </a:solidFill>
                <a:ea typeface="Gulim" pitchFamily="34" charset="-127"/>
              </a:rPr>
              <a:t>9622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5" name="Text Box 2"/>
          <p:cNvSpPr txBox="1"/>
          <p:nvPr/>
        </p:nvSpPr>
        <p:spPr>
          <a:xfrm>
            <a:off x="1132759" y="739372"/>
            <a:ext cx="10029967" cy="600164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highlight>
                  <a:srgbClr val="00FF00"/>
                </a:highlight>
                <a:ea typeface="MS Mincho"/>
                <a:cs typeface="Times New Roman" panose="02020603050405020304" pitchFamily="18" charset="0"/>
              </a:rPr>
              <a:t>Agreements:</a:t>
            </a:r>
            <a:endParaRPr lang="zh-CN" sz="16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PRB bundling of data channel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common design for PRB bundling for different scenarios, e.g. channel reciprocal or non-reciprocal, different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Tx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/Rx beamforming,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etc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PRB bundling size set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Different PRB bundling size sets for different BWs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indication procedure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The following PRB bundling sizes are studied: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Specified value(s) X: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X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whether more than one value is needed.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Strive for value aligned with resource allocation granularity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Contiguous allocated PRBs when at least Y contiguous PRBs are allocated. FFS: values of Y;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Scheduled BW dependent, FFS the relationship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Values equal or larger than scheduled BW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different transmission schemes may be related to different subsets of PRB bundling configurations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Others are not precluded;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UE specific PRB bundling size indication: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RRC configured with a subset, DCI dynamically indicated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DCI overhead should be considered;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057400" lvl="4" indent="-22860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MAC CE can be considered if the number of subset elements are large, details FFS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the presence of DCI field related to PRB bundling is configured by RRC;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Implicit signaling to inform PRB bundling size can be considered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UE feedback assisted PRB bundling size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5795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1848" y="1171506"/>
            <a:ext cx="10912521" cy="480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For DL data transmission</a:t>
            </a:r>
          </a:p>
          <a:p>
            <a:pPr lvl="1"/>
            <a:r>
              <a:rPr lang="en-US" altLang="zh-CN" dirty="0" smtClean="0"/>
              <a:t>PRB </a:t>
            </a:r>
            <a:r>
              <a:rPr lang="en-US" altLang="zh-CN" dirty="0"/>
              <a:t>bundling size include</a:t>
            </a:r>
          </a:p>
          <a:p>
            <a:pPr lvl="2"/>
            <a:r>
              <a:rPr lang="en-US" altLang="zh-CN" dirty="0"/>
              <a:t>Specified </a:t>
            </a:r>
            <a:r>
              <a:rPr lang="en-US" altLang="zh-CN" dirty="0" smtClean="0"/>
              <a:t>value(s) </a:t>
            </a:r>
            <a:endParaRPr lang="en-US" altLang="zh-CN" dirty="0"/>
          </a:p>
          <a:p>
            <a:pPr lvl="3"/>
            <a:r>
              <a:rPr lang="en-US" altLang="zh-CN" dirty="0" smtClean="0"/>
              <a:t>FFS X=1 and X=2</a:t>
            </a:r>
            <a:r>
              <a:rPr lang="en-US" altLang="zh-CN" dirty="0"/>
              <a:t>;</a:t>
            </a:r>
          </a:p>
          <a:p>
            <a:pPr lvl="3"/>
            <a:r>
              <a:rPr lang="en-US" altLang="zh-CN" dirty="0" smtClean="0"/>
              <a:t>X=4;</a:t>
            </a:r>
            <a:endParaRPr lang="en-US" altLang="zh-CN" dirty="0"/>
          </a:p>
          <a:p>
            <a:pPr lvl="3"/>
            <a:r>
              <a:rPr lang="en-US" altLang="zh-CN" dirty="0" smtClean="0"/>
              <a:t>RBG/k, where k is integer, FFS whether k is always equal to 1</a:t>
            </a:r>
          </a:p>
          <a:p>
            <a:pPr lvl="2"/>
            <a:r>
              <a:rPr lang="en-US" altLang="zh-CN" dirty="0" smtClean="0"/>
              <a:t>Consecutive </a:t>
            </a:r>
            <a:r>
              <a:rPr lang="en-US" altLang="zh-CN" dirty="0"/>
              <a:t>scheduled bandwidth when at least Y contiguous PRBs are allocated</a:t>
            </a:r>
            <a:r>
              <a:rPr lang="en-US" altLang="zh-CN" dirty="0" smtClean="0"/>
              <a:t>;</a:t>
            </a:r>
          </a:p>
          <a:p>
            <a:pPr lvl="3"/>
            <a:r>
              <a:rPr lang="en-US" altLang="zh-CN" dirty="0" smtClean="0"/>
              <a:t>FFS the value of Y;</a:t>
            </a:r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other </a:t>
            </a:r>
            <a:r>
              <a:rPr lang="en-US" altLang="zh-CN" dirty="0" smtClean="0"/>
              <a:t>values;</a:t>
            </a:r>
          </a:p>
          <a:p>
            <a:pPr lvl="2"/>
            <a:r>
              <a:rPr lang="en-US" altLang="zh-CN" dirty="0" smtClean="0"/>
              <a:t>FFS the relationship between above values with e.g. transmission schemes and DMRS patterns</a:t>
            </a:r>
            <a:endParaRPr lang="en-US" altLang="zh-CN" dirty="0"/>
          </a:p>
          <a:p>
            <a:pPr lvl="1"/>
            <a:r>
              <a:rPr lang="en-US" altLang="zh-CN" dirty="0" smtClean="0"/>
              <a:t>FFS UE </a:t>
            </a:r>
            <a:r>
              <a:rPr lang="en-US" altLang="zh-CN" dirty="0"/>
              <a:t>feedback assisted PRB bundling </a:t>
            </a:r>
            <a:r>
              <a:rPr lang="en-US" altLang="zh-CN" dirty="0" smtClean="0"/>
              <a:t>size with respect to UE complexity, feedback overhead increase and performance gains.</a:t>
            </a:r>
          </a:p>
          <a:p>
            <a:pPr lvl="1"/>
            <a:r>
              <a:rPr lang="en-US" altLang="zh-CN" dirty="0" smtClean="0"/>
              <a:t>FFS joint or separate indication of PRB bundling size on data and DMRS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363</Words>
  <Application>Microsoft Office PowerPoint</Application>
  <PresentationFormat>宽屏</PresentationFormat>
  <Paragraphs>43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Gulim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91</cp:revision>
  <dcterms:created xsi:type="dcterms:W3CDTF">2017-04-04T08:10:37Z</dcterms:created>
  <dcterms:modified xsi:type="dcterms:W3CDTF">2017-05-17T06:31:54Z</dcterms:modified>
</cp:coreProperties>
</file>