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5/17/2017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smtClean="0"/>
              <a:t>Control of Sidelink Transmission Parameters of Remote UE</a:t>
            </a:r>
            <a:endParaRPr 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 smtClean="0"/>
              <a:t>R1-1709593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sz="1800" b="1" dirty="0"/>
              <a:t>6.2.9.2.3.4</a:t>
            </a:r>
            <a:endParaRPr lang="ko-KR" altLang="ko-KR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case of Relay UE assisted resource allocation, Remote UE </a:t>
            </a:r>
            <a:r>
              <a:rPr lang="en-US" dirty="0"/>
              <a:t>transmission parameters </a:t>
            </a:r>
            <a:r>
              <a:rPr lang="en-US" dirty="0" smtClean="0"/>
              <a:t>(e.g. MCS</a:t>
            </a:r>
            <a:r>
              <a:rPr lang="en-US" dirty="0"/>
              <a:t>, TX power, number of TTIs, frequency </a:t>
            </a:r>
            <a:r>
              <a:rPr lang="en-US" dirty="0" smtClean="0"/>
              <a:t>sub-channel) can be either </a:t>
            </a:r>
          </a:p>
          <a:p>
            <a:pPr lvl="1"/>
            <a:r>
              <a:rPr lang="en-US" dirty="0" smtClean="0"/>
              <a:t>Autonomously determined by Remote UE</a:t>
            </a:r>
          </a:p>
          <a:p>
            <a:pPr lvl="1"/>
            <a:r>
              <a:rPr lang="en-US" dirty="0" smtClean="0"/>
              <a:t>Controlled by Relay UE</a:t>
            </a:r>
          </a:p>
          <a:p>
            <a:r>
              <a:rPr lang="en-US" dirty="0" smtClean="0"/>
              <a:t>Both modes of operation are beneficial for wearable and </a:t>
            </a:r>
            <a:r>
              <a:rPr lang="en-US" dirty="0" err="1" smtClean="0"/>
              <a:t>IoT</a:t>
            </a:r>
            <a:r>
              <a:rPr lang="en-US" dirty="0" smtClean="0"/>
              <a:t> use cases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case of Relay UE assisted resource </a:t>
            </a:r>
            <a:r>
              <a:rPr lang="en-US" dirty="0" smtClean="0"/>
              <a:t>allocation, two mechanisms to determine transmission </a:t>
            </a:r>
            <a:r>
              <a:rPr lang="en-US" dirty="0"/>
              <a:t>parameters </a:t>
            </a:r>
            <a:r>
              <a:rPr lang="en-US" dirty="0" smtClean="0"/>
              <a:t>(</a:t>
            </a:r>
            <a:r>
              <a:rPr lang="en-US" dirty="0"/>
              <a:t>MCS, TX power, number of TTIs, frequency sub-channel, etc</a:t>
            </a:r>
            <a:r>
              <a:rPr lang="en-US" dirty="0" smtClean="0"/>
              <a:t>.) of Remote UE are supported </a:t>
            </a:r>
          </a:p>
          <a:p>
            <a:pPr lvl="1"/>
            <a:r>
              <a:rPr lang="en-US" dirty="0" smtClean="0"/>
              <a:t>Sidelink TX parameters of Remote UE are autonomously </a:t>
            </a:r>
            <a:r>
              <a:rPr lang="en-US" dirty="0"/>
              <a:t>determined by Remote UE</a:t>
            </a:r>
          </a:p>
          <a:p>
            <a:pPr lvl="1"/>
            <a:r>
              <a:rPr lang="en-US" dirty="0" smtClean="0"/>
              <a:t>Sidelink TX </a:t>
            </a:r>
            <a:r>
              <a:rPr lang="en-US" dirty="0"/>
              <a:t>parameters of Remote UE </a:t>
            </a:r>
            <a:r>
              <a:rPr lang="en-US" dirty="0" smtClean="0"/>
              <a:t>are controlled </a:t>
            </a:r>
            <a:r>
              <a:rPr lang="en-US" dirty="0"/>
              <a:t>by Relay </a:t>
            </a:r>
            <a:r>
              <a:rPr lang="en-US" dirty="0" smtClean="0"/>
              <a:t>UE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Control of Sidelink Transmission Parameters of Remote UE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2017-05-17T05:40:09Z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196f3ca2-16da-4cf1-9fe0-702d4d70d5e5</vt:lpwstr>
  </property>
  <property fmtid="{D5CDD505-2E9C-101B-9397-08002B2CF9AE}" pid="3" name="CTP_TimeStamp">
    <vt:lpwstr>2017-05-15 02:59:01Z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