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>
  <p:sldMasterIdLst>
    <p:sldMasterId id="2147483648" r:id="rId1"/>
  </p:sldMasterIdLst>
  <p:notesMasterIdLst>
    <p:notesMasterId r:id="rId5"/>
  </p:notesMasterIdLst>
  <p:sldIdLst>
    <p:sldId id="256" r:id="rId2"/>
    <p:sldId id="298" r:id="rId3"/>
    <p:sldId id="300" r:id="rId4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47" autoAdjust="0"/>
    <p:restoredTop sz="96779" autoAdjust="0"/>
  </p:normalViewPr>
  <p:slideViewPr>
    <p:cSldViewPr>
      <p:cViewPr varScale="1">
        <p:scale>
          <a:sx n="66" d="100"/>
          <a:sy n="66" d="100"/>
        </p:scale>
        <p:origin x="1229" y="5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fld id="{E97E6F70-58AC-4EFB-A450-6450108EFAEE}" type="datetimeFigureOut">
              <a:rPr lang="en-US" altLang="en-US"/>
              <a:pPr>
                <a:defRPr/>
              </a:pPr>
              <a:t>5/17/2017</a:t>
            </a:fld>
            <a:endParaRPr lang="en-US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9C74C651-B34A-4D77-BD51-3A0D8479C05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455443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C74C651-B34A-4D77-BD51-3A0D8479C053}" type="slidenum">
              <a:rPr lang="en-US" altLang="en-US" smtClean="0"/>
              <a:pPr>
                <a:defRPr/>
              </a:pPr>
              <a:t>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63916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EB26FE-11FA-4BE1-AF92-D72199008DE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097491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4F9345-C070-4FCD-97E0-B379EE20498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599178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9564FD-9E2A-4768-AF24-57A5FF4C92D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822735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B15C4B-1AD3-4FC8-911F-95EBFD279D0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999173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F63E3B-E930-4C5E-AD42-8CA63CD08AE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223671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0CB11B-2BE0-4363-9273-65F376044EC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393739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15991A-7C2D-431A-BEFD-40334FC5E77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338814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530EB4-9769-4D31-828E-3E0BAB6AB87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381536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F38B4E-2727-4528-AC47-C627E5C9D13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400228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BB51EA-0F98-42CB-AB10-82E075CA26D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758262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FA24B8-CA45-4E21-B0E8-67849E267CB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803175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E5702A5D-30A9-4E3B-AD4D-F3A80E28278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en-US" dirty="0" smtClean="0"/>
              <a:t>WF on </a:t>
            </a:r>
            <a:r>
              <a:rPr lang="en-US" altLang="en-US" dirty="0" smtClean="0"/>
              <a:t>64QAM Support for Sidelink V2V </a:t>
            </a:r>
            <a:r>
              <a:rPr lang="en-US" dirty="0"/>
              <a:t>Communication</a:t>
            </a:r>
            <a:endParaRPr lang="en-US" altLang="en-US" dirty="0" smtClean="0"/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defRPr/>
            </a:pPr>
            <a:r>
              <a:rPr lang="en-US" altLang="zh-CN" dirty="0" smtClean="0"/>
              <a:t>Intel</a:t>
            </a:r>
            <a:endParaRPr lang="en-US" altLang="en-US" dirty="0" smtClean="0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228600" y="219373"/>
            <a:ext cx="86868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/>
              <a:t>3GPP TSG RAN WG1 Meeting #89</a:t>
            </a:r>
            <a:r>
              <a:rPr lang="en-GB" altLang="ko-KR" sz="1800" b="1" dirty="0"/>
              <a:t>				 </a:t>
            </a:r>
            <a:r>
              <a:rPr lang="en-GB" altLang="ko-KR" sz="1800" b="1" dirty="0"/>
              <a:t>	</a:t>
            </a:r>
            <a:r>
              <a:rPr lang="ru-RU" sz="1800" b="1" dirty="0" smtClean="0"/>
              <a:t>R1-1709561</a:t>
            </a:r>
            <a:endParaRPr lang="en-GB" sz="1800" b="1" dirty="0"/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/>
              <a:t>Hangzhou, P.R. China, </a:t>
            </a:r>
            <a:r>
              <a:rPr lang="ru-RU" altLang="ko-KR" sz="1800" b="1" dirty="0"/>
              <a:t>15</a:t>
            </a:r>
            <a:r>
              <a:rPr lang="en-US" altLang="ko-KR" sz="1800" b="1" baseline="30000" dirty="0" err="1"/>
              <a:t>th</a:t>
            </a:r>
            <a:r>
              <a:rPr lang="en-US" altLang="ko-KR" sz="1800" b="1" dirty="0"/>
              <a:t> – </a:t>
            </a:r>
            <a:r>
              <a:rPr lang="ru-RU" altLang="ko-KR" sz="1800" b="1" dirty="0"/>
              <a:t>19</a:t>
            </a:r>
            <a:r>
              <a:rPr lang="en-US" altLang="ko-KR" sz="1800" b="1" baseline="30000" dirty="0" err="1"/>
              <a:t>th</a:t>
            </a:r>
            <a:r>
              <a:rPr lang="en-US" altLang="ko-KR" sz="1800" b="1" dirty="0"/>
              <a:t> May, 2017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 smtClean="0"/>
              <a:t>Agenda </a:t>
            </a:r>
            <a:r>
              <a:rPr lang="en-US" altLang="ko-KR" sz="1800" b="1" dirty="0"/>
              <a:t>item </a:t>
            </a:r>
            <a:r>
              <a:rPr lang="en-US" altLang="ko-KR" sz="1800" b="1" dirty="0" smtClean="0"/>
              <a:t>– 6.2.3.1.2</a:t>
            </a:r>
            <a:endParaRPr lang="ko-KR" altLang="ko-KR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 smtClean="0"/>
              <a:t>Background</a:t>
            </a:r>
            <a:endParaRPr lang="ru-RU" dirty="0"/>
          </a:p>
        </p:txBody>
      </p:sp>
      <p:sp>
        <p:nvSpPr>
          <p:cNvPr id="6" name="Content Placeholder 4"/>
          <p:cNvSpPr txBox="1">
            <a:spLocks/>
          </p:cNvSpPr>
          <p:nvPr/>
        </p:nvSpPr>
        <p:spPr bwMode="auto">
          <a:xfrm>
            <a:off x="448408" y="1371599"/>
            <a:ext cx="8162192" cy="4876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/>
            <a:r>
              <a:rPr lang="en-US" sz="2800" dirty="0"/>
              <a:t>3GPP V2X Phase 2 </a:t>
            </a:r>
            <a:r>
              <a:rPr lang="en-GB" altLang="zh-CN" sz="2800" dirty="0"/>
              <a:t>WI objective</a:t>
            </a:r>
          </a:p>
          <a:p>
            <a:pPr lvl="1" fontAlgn="auto"/>
            <a:r>
              <a:rPr lang="en-GB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Specify solutions for the following PC5 functionalities, which can co-exist in the same resource pools as Rel-14 functionality and use the same scheduling assignment format (which can be decoded by Rel-14 UEs), without causing significant degradation to Rel-14 PC5 operation compared to that of Rel-14 UEs: [RAN1, RAN2, RAN4]</a:t>
            </a:r>
            <a:endParaRPr lang="en-US" sz="20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076325" lvl="2" indent="-358775" fontAlgn="auto"/>
            <a:r>
              <a:rPr lang="en-GB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Carrier aggregation (up to 8 PC5 carriers);</a:t>
            </a:r>
            <a:endParaRPr lang="en-US" sz="18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076325" lvl="2" indent="-358775" fontAlgn="auto"/>
            <a:r>
              <a:rPr lang="en-GB" sz="1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64QAM</a:t>
            </a:r>
            <a:r>
              <a:rPr lang="en-GB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en-US" sz="18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076325" lvl="2" indent="-358775" fontAlgn="auto"/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.....</a:t>
            </a:r>
            <a:endParaRPr lang="en-GB" sz="18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2" indent="-342900" fontAlgn="auto"/>
            <a:r>
              <a:rPr lang="en-GB" sz="2800" dirty="0" smtClean="0"/>
              <a:t>The </a:t>
            </a:r>
            <a:r>
              <a:rPr lang="en-GB" sz="2800" dirty="0"/>
              <a:t>64-QAM </a:t>
            </a:r>
            <a:r>
              <a:rPr lang="en-GB" sz="2800" dirty="0" smtClean="0"/>
              <a:t>performance </a:t>
            </a:r>
            <a:r>
              <a:rPr lang="en-GB" sz="2800" dirty="0"/>
              <a:t>can be improved if </a:t>
            </a:r>
            <a:r>
              <a:rPr lang="en-GB" sz="2800" dirty="0" smtClean="0"/>
              <a:t>enhanced rate-matching </a:t>
            </a:r>
            <a:r>
              <a:rPr lang="en-GB" sz="2800" dirty="0"/>
              <a:t>and TBS determination </a:t>
            </a:r>
            <a:r>
              <a:rPr lang="en-GB" sz="2800" dirty="0" smtClean="0"/>
              <a:t>are supported</a:t>
            </a:r>
            <a:endParaRPr lang="en-GB" sz="2800" dirty="0"/>
          </a:p>
        </p:txBody>
      </p:sp>
    </p:spTree>
    <p:extLst>
      <p:ext uri="{BB962C8B-B14F-4D97-AF65-F5344CB8AC3E}">
        <p14:creationId xmlns:p14="http://schemas.microsoft.com/office/powerpoint/2010/main" val="3400206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 smtClean="0"/>
              <a:t>Proposal</a:t>
            </a:r>
            <a:endParaRPr lang="ru-RU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906963"/>
          </a:xfrm>
        </p:spPr>
        <p:txBody>
          <a:bodyPr/>
          <a:lstStyle/>
          <a:p>
            <a:r>
              <a:rPr lang="en-US" sz="2800" dirty="0" smtClean="0"/>
              <a:t>For sidelink V2V </a:t>
            </a:r>
            <a:r>
              <a:rPr lang="en-US" sz="2800" dirty="0"/>
              <a:t>communication using </a:t>
            </a:r>
            <a:r>
              <a:rPr lang="en-US" sz="2800" dirty="0" smtClean="0"/>
              <a:t>64QAM, the following enhancements are introduced</a:t>
            </a:r>
          </a:p>
          <a:p>
            <a:pPr lvl="1"/>
            <a:r>
              <a:rPr lang="en-US" sz="2400" dirty="0" smtClean="0"/>
              <a:t>New TBS </a:t>
            </a:r>
            <a:r>
              <a:rPr lang="en-US" sz="2400" dirty="0"/>
              <a:t>determination </a:t>
            </a:r>
            <a:r>
              <a:rPr lang="en-US" sz="2400" dirty="0" smtClean="0"/>
              <a:t>rule</a:t>
            </a:r>
          </a:p>
          <a:p>
            <a:pPr lvl="1"/>
            <a:r>
              <a:rPr lang="en-US" sz="2400" dirty="0" smtClean="0"/>
              <a:t>Rate </a:t>
            </a:r>
            <a:r>
              <a:rPr lang="en-US" sz="2400" dirty="0"/>
              <a:t>matching </a:t>
            </a:r>
            <a:r>
              <a:rPr lang="en-US" sz="2400" dirty="0" smtClean="0"/>
              <a:t>is done across DMRSs, the first and last symbol of subframe</a:t>
            </a:r>
            <a:endParaRPr lang="en-US" sz="2400" dirty="0"/>
          </a:p>
          <a:p>
            <a:r>
              <a:rPr lang="en-US" sz="2800" dirty="0"/>
              <a:t>FFS other enhancements</a:t>
            </a:r>
          </a:p>
        </p:txBody>
      </p:sp>
    </p:spTree>
    <p:extLst>
      <p:ext uri="{BB962C8B-B14F-4D97-AF65-F5344CB8AC3E}">
        <p14:creationId xmlns:p14="http://schemas.microsoft.com/office/powerpoint/2010/main" val="3400206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141</Words>
  <Application>Microsoft Office PowerPoint</Application>
  <PresentationFormat>On-screen Show (4:3)</PresentationFormat>
  <Paragraphs>18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맑은 고딕</vt:lpstr>
      <vt:lpstr>宋体</vt:lpstr>
      <vt:lpstr>Arial</vt:lpstr>
      <vt:lpstr>Calibri</vt:lpstr>
      <vt:lpstr>Times New Roman</vt:lpstr>
      <vt:lpstr>Office Theme</vt:lpstr>
      <vt:lpstr>WF on 64QAM Support for Sidelink V2V Communication</vt:lpstr>
      <vt:lpstr>Background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keywords>CTPClassification=CTP_PUBLIC:VisualMarkings=</cp:keywords>
  <cp:lastModifiedBy/>
  <cp:revision>1</cp:revision>
  <dcterms:created xsi:type="dcterms:W3CDTF">2016-04-08T13:39:05Z</dcterms:created>
  <dcterms:modified xsi:type="dcterms:W3CDTF">2017-05-17T01:00:50Z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e64aeeec-2818-4f3e-9bc3-85e7e5a6bdcd</vt:lpwstr>
  </property>
  <property fmtid="{D5CDD505-2E9C-101B-9397-08002B2CF9AE}" pid="3" name="CTP_TimeStamp">
    <vt:lpwstr>2017-05-17 01:00:36Z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_2015_ms_pID_725343">
    <vt:lpwstr>(2)DJO0ktV+OEndZncEEachMLkUhgrAnT+hWN4jKUc82GmsUqujLXoY+CSuDGgsH6fqeBav2u+h
yc1zkSykpCWTy110A5Vbn8tCzry0qa4MvUyl/TrvpP2w/eL7SR64gE9m2KcZHltlMcnHI2OU
r3N0ZSnQXkujQ0Lvt3+g24O0VOrHj4JdWuVn9DaNWi46WQBH0+i2W+SCQQdVHT7hQuHNC3wb
9iT5L7i43BWYe3FIvz</vt:lpwstr>
  </property>
  <property fmtid="{D5CDD505-2E9C-101B-9397-08002B2CF9AE}" pid="8" name="_2015_ms_pID_7253431">
    <vt:lpwstr>miu3gfdwnbUHAbfzax7gRl1A1+V4k18ReUy6CSI1djC0CiouEdCat0
itnKdXpR+Is7odB+3gAgX8kHDAYj9jOxS54nCnRcpD6X+5NcFXKGxzHD7O2bZdETRCMgYTtP
uAWYLhrJD8bq5OVT2vbcLhqyUsXAQfWsv7PTBGl4BjsVzOersfnY2tGJ3dusHqIVkEbGDyxC
znN2uEmAtByEncGK</vt:lpwstr>
  </property>
  <property fmtid="{D5CDD505-2E9C-101B-9397-08002B2CF9AE}" pid="9" name="_readonly">
    <vt:lpwstr/>
  </property>
  <property fmtid="{D5CDD505-2E9C-101B-9397-08002B2CF9AE}" pid="10" name="_change">
    <vt:lpwstr/>
  </property>
  <property fmtid="{D5CDD505-2E9C-101B-9397-08002B2CF9AE}" pid="11" name="_full-control">
    <vt:lpwstr/>
  </property>
  <property fmtid="{D5CDD505-2E9C-101B-9397-08002B2CF9AE}" pid="12" name="sflag">
    <vt:lpwstr>1490837746</vt:lpwstr>
  </property>
  <property fmtid="{D5CDD505-2E9C-101B-9397-08002B2CF9AE}" pid="13" name="CTPClassification">
    <vt:lpwstr>CTP_PUBLIC</vt:lpwstr>
  </property>
</Properties>
</file>