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8" autoAdjust="0"/>
    <p:restoredTop sz="94660"/>
  </p:normalViewPr>
  <p:slideViewPr>
    <p:cSldViewPr>
      <p:cViewPr>
        <p:scale>
          <a:sx n="90" d="100"/>
          <a:sy n="90" d="100"/>
        </p:scale>
        <p:origin x="-1404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ja-JP" dirty="0"/>
              <a:t>Offline outcome regarding radio link monitoring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</a:t>
            </a:r>
            <a:r>
              <a:rPr kumimoji="1" lang="en-US" altLang="ja-JP" dirty="0" smtClean="0"/>
              <a:t>DOCOMO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Meeting #89	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709555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Hangzhou,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15th – 19th May,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7.1.1.5.3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altLang="ja-JP" dirty="0" smtClean="0"/>
              <a:t>R1-1706870</a:t>
            </a:r>
            <a:endParaRPr lang="en-GB" altLang="ja-JP" b="1" i="1" dirty="0" smtClean="0"/>
          </a:p>
          <a:p>
            <a:r>
              <a:rPr lang="en-GB" altLang="ja-JP" b="1" i="1" dirty="0" smtClean="0"/>
              <a:t>Q1</a:t>
            </a:r>
            <a:r>
              <a:rPr lang="en-GB" altLang="ja-JP" b="1" i="1" dirty="0"/>
              <a:t>:</a:t>
            </a:r>
            <a:r>
              <a:rPr lang="en-GB" altLang="ja-JP" i="1" dirty="0"/>
              <a:t> Can the in-sync/out-of-sync indications for RLF be provided per cell?</a:t>
            </a:r>
            <a:endParaRPr lang="ja-JP" altLang="ja-JP" dirty="0"/>
          </a:p>
          <a:p>
            <a:r>
              <a:rPr lang="en-GB" altLang="ja-JP" b="1" i="1" dirty="0"/>
              <a:t>Q2:</a:t>
            </a:r>
            <a:r>
              <a:rPr lang="en-GB" altLang="ja-JP" i="1" dirty="0"/>
              <a:t> Is RAN1 planning to provide in-sync/out-of-sync indications that are periodic (similar to LTE)?</a:t>
            </a: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0607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Offline outcome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GB" altLang="ja-JP" dirty="0"/>
              <a:t>IS and OOS indications are based on SINR-like metric (e.g., hypothetical PDCCH BLER) as in LTE</a:t>
            </a:r>
            <a:endParaRPr lang="ja-JP" altLang="ja-JP" dirty="0"/>
          </a:p>
          <a:p>
            <a:pPr lvl="1"/>
            <a:r>
              <a:rPr lang="en-GB" altLang="ja-JP" dirty="0"/>
              <a:t>SINR-like metric as in LTE represents whether or not UE can receive PDCCH</a:t>
            </a:r>
            <a:endParaRPr lang="ja-JP" altLang="ja-JP" dirty="0"/>
          </a:p>
          <a:p>
            <a:pPr lvl="1"/>
            <a:r>
              <a:rPr lang="en-GB" altLang="ja-JP" dirty="0"/>
              <a:t>FFS: PDCCH in U-SS and/or PDCCH in C-SS</a:t>
            </a:r>
            <a:endParaRPr lang="ja-JP" altLang="ja-JP" dirty="0"/>
          </a:p>
          <a:p>
            <a:pPr lvl="0"/>
            <a:r>
              <a:rPr lang="en-GB" altLang="ja-JP" dirty="0"/>
              <a:t>RS used to derive SINR-like metric is down selected from following options</a:t>
            </a:r>
            <a:endParaRPr lang="ja-JP" altLang="ja-JP" dirty="0"/>
          </a:p>
          <a:p>
            <a:pPr lvl="1"/>
            <a:r>
              <a:rPr lang="en-GB" altLang="ja-JP" dirty="0"/>
              <a:t>Opt.1: CSI-RS</a:t>
            </a:r>
            <a:endParaRPr lang="ja-JP" altLang="ja-JP" dirty="0"/>
          </a:p>
          <a:p>
            <a:pPr lvl="1"/>
            <a:r>
              <a:rPr lang="en-GB" altLang="ja-JP" dirty="0"/>
              <a:t>Opt.2: DMRS for NR-PDCCH in C-SS</a:t>
            </a:r>
            <a:endParaRPr lang="ja-JP" altLang="ja-JP" dirty="0"/>
          </a:p>
          <a:p>
            <a:pPr lvl="1"/>
            <a:r>
              <a:rPr lang="en-GB" altLang="ja-JP" dirty="0"/>
              <a:t>Opt.3: DMRS for NR-PBCH</a:t>
            </a:r>
            <a:endParaRPr lang="ja-JP" altLang="ja-JP" dirty="0"/>
          </a:p>
          <a:p>
            <a:pPr lvl="1"/>
            <a:r>
              <a:rPr lang="en-GB" altLang="ja-JP" dirty="0"/>
              <a:t>Opt.4: NR-SSS</a:t>
            </a:r>
            <a:endParaRPr lang="ja-JP" altLang="ja-JP" dirty="0"/>
          </a:p>
          <a:p>
            <a:pPr lvl="1"/>
            <a:r>
              <a:rPr lang="en-GB" altLang="ja-JP" dirty="0"/>
              <a:t>Opt.5: RS for time/frequency tracking (if separate RS from above is defined for time/frequency tracking)</a:t>
            </a:r>
            <a:endParaRPr lang="ja-JP" altLang="ja-JP" dirty="0"/>
          </a:p>
          <a:p>
            <a:pPr lvl="1"/>
            <a:r>
              <a:rPr lang="en-GB" altLang="ja-JP" dirty="0"/>
              <a:t>FFS: how many options are used</a:t>
            </a:r>
            <a:endParaRPr lang="ja-JP" altLang="ja-JP" dirty="0"/>
          </a:p>
          <a:p>
            <a:pPr lvl="0"/>
            <a:r>
              <a:rPr lang="en-GB" altLang="ja-JP" dirty="0"/>
              <a:t>RAN1 assumes that single IS or OOS is indicated per reporting instance regardless number of beams available in cell. RAN1 has not concluded whether IS/OOS indications for RLF are per cell or not.</a:t>
            </a:r>
            <a:endParaRPr lang="ja-JP" altLang="ja-JP" dirty="0"/>
          </a:p>
          <a:p>
            <a:pPr lvl="0"/>
            <a:r>
              <a:rPr lang="en-GB" altLang="ja-JP" dirty="0"/>
              <a:t>RAN1 plans to provide periodic IS/OOS indications.</a:t>
            </a:r>
            <a:endParaRPr lang="ja-JP" altLang="ja-JP" dirty="0"/>
          </a:p>
          <a:p>
            <a:pPr lvl="1"/>
            <a:r>
              <a:rPr lang="en-GB" altLang="ja-JP" dirty="0"/>
              <a:t>FFS: possibility of additional aperiodic IS indication e.g., based on beam failure recovery mechanism</a:t>
            </a:r>
            <a:r>
              <a:rPr lang="en-GB" altLang="ja-JP" dirty="0" smtClean="0"/>
              <a:t>.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3465501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Proposed reply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 lnSpcReduction="20000"/>
          </a:bodyPr>
          <a:lstStyle/>
          <a:p>
            <a:r>
              <a:rPr lang="en-GB" altLang="ja-JP" b="1" i="1" dirty="0"/>
              <a:t>Q1:</a:t>
            </a:r>
            <a:r>
              <a:rPr lang="en-GB" altLang="ja-JP" i="1" dirty="0"/>
              <a:t> Can the in-sync/out-of-sync indications for RLF be provided per cell</a:t>
            </a:r>
            <a:r>
              <a:rPr lang="en-GB" altLang="ja-JP" i="1" dirty="0" smtClean="0"/>
              <a:t>?</a:t>
            </a:r>
          </a:p>
          <a:p>
            <a:r>
              <a:rPr lang="en-GB" altLang="ja-JP" b="1" dirty="0" smtClean="0"/>
              <a:t>A1: </a:t>
            </a:r>
            <a:r>
              <a:rPr lang="en-GB" altLang="ja-JP" dirty="0"/>
              <a:t>RAN1 assumes that single IS or OOS is indicated per reporting instance regardless number of beams available in cell. RAN1 has not concluded whether IS/OOS indications for RLF are per cell or not.</a:t>
            </a:r>
            <a:endParaRPr lang="en-GB" altLang="ja-JP" b="1" dirty="0" smtClean="0"/>
          </a:p>
          <a:p>
            <a:endParaRPr lang="ja-JP" altLang="ja-JP" b="1" dirty="0"/>
          </a:p>
          <a:p>
            <a:r>
              <a:rPr lang="en-GB" altLang="ja-JP" b="1" i="1" dirty="0"/>
              <a:t>Q2:</a:t>
            </a:r>
            <a:r>
              <a:rPr lang="en-GB" altLang="ja-JP" i="1" dirty="0"/>
              <a:t> Is RAN1 planning to provide in-sync/out-of-sync indications that are periodic (similar to LTE</a:t>
            </a:r>
            <a:r>
              <a:rPr lang="en-GB" altLang="ja-JP" i="1" dirty="0" smtClean="0"/>
              <a:t>)?</a:t>
            </a:r>
          </a:p>
          <a:p>
            <a:r>
              <a:rPr lang="en-GB" altLang="ja-JP" b="1" dirty="0" smtClean="0"/>
              <a:t>A2: </a:t>
            </a:r>
            <a:r>
              <a:rPr lang="en-GB" altLang="ja-JP" dirty="0"/>
              <a:t>RAN1 plans to provide periodic IS/OOS indications. </a:t>
            </a: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449367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291</Words>
  <Application>Microsoft Office PowerPoint</Application>
  <PresentationFormat>画面に合わせる (4:3)</PresentationFormat>
  <Paragraphs>31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Offline outcome regarding radio link monitoring</vt:lpstr>
      <vt:lpstr>Background</vt:lpstr>
      <vt:lpstr>Offline outcome</vt:lpstr>
      <vt:lpstr>Proposed reply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Hiroki Harada</cp:lastModifiedBy>
  <cp:revision>35</cp:revision>
  <dcterms:created xsi:type="dcterms:W3CDTF">2017-02-16T14:32:33Z</dcterms:created>
  <dcterms:modified xsi:type="dcterms:W3CDTF">2017-05-17T00:31:14Z</dcterms:modified>
</cp:coreProperties>
</file>