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7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A42498-4E76-4F0F-8C1D-8B93A0D21205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4984722-5C65-400D-B010-6C86818E1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7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C98DF1-4435-4993-BECF-DC1E818CF21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984722-5C65-400D-B010-6C86818E1420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B7551-9CBF-4F2A-BEAE-46DA3F71B05A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F1A2A-B798-43C1-91CC-5ED9B075E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C8D1C-6DC9-4791-96E2-BAE1B04E59B4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6D2A-AAF3-4B29-BFF6-F3F2D3E44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75A66-185D-4519-B2B3-07BE59726F04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43ED1-09BA-40CD-9941-51639008A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BF2E-DD77-4B90-B412-DFE64CB64B3E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51F7-115F-4D4D-8968-F055DAC08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416E-A713-4E51-A12E-FCD426B14B89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8A56C-92FF-4616-9567-579EF8170C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ED996-F27B-42F5-822F-67DD3D4862D8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237A-ADFF-4478-94B5-341756ACC9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27B5C-6EE3-4A24-997C-5FC61AD6021D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1F624-8315-4F01-97C8-AA24B8A50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6DD3-5E2E-493A-A4E7-7AD1544BBB77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A7061-791E-4772-BAA8-5CD727BA8D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A4BDB-9AFD-413E-ACB9-9C7C820120FF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570F-1CBC-469E-84ED-EB88AB498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387C1-017B-4CFB-BA4C-BFDA87BEA84E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43C79-D69B-45B4-B4D5-1DBC1C17B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ED509-EF97-436E-902C-CE2F01429DA0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D4B9-8CFE-4CC7-97DA-A7AABDC64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51F36E-B470-488F-9BCF-713DB77D51E5}" type="datetimeFigureOut">
              <a:rPr lang="zh-CN" altLang="en-US"/>
              <a:pPr>
                <a:defRPr/>
              </a:pPr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05F59F5-549D-4B03-AB75-18FE190314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on  aperiodic SRS for UL beam management</a:t>
            </a: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200800" cy="1752600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OPPO, Xinwei, Xiaomi, Coolpad, Spreadtrum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Nokia, ASB, CATT, China Telecom, Intel, Samsung, MediaTek, CATR, DoCoMo, Ericsson, </a:t>
            </a:r>
            <a:r>
              <a:rPr lang="en-US" altLang="zh-CN" smtClean="0">
                <a:solidFill>
                  <a:schemeClr val="tx1"/>
                </a:solidFill>
              </a:rPr>
              <a:t>Huawei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HiSilicon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79388" y="201613"/>
            <a:ext cx="449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>
                <a:cs typeface="Times New Roman" pitchFamily="18" charset="0"/>
              </a:rPr>
              <a:t>3GPP TSG RAN1 #89	</a:t>
            </a:r>
          </a:p>
          <a:p>
            <a:r>
              <a:rPr lang="en-US" altLang="ko-KR" b="1">
                <a:cs typeface="Times New Roman" pitchFamily="18" charset="0"/>
              </a:rPr>
              <a:t>Hangzhou</a:t>
            </a:r>
            <a:r>
              <a:rPr lang="sv-SE" altLang="ko-KR" b="1">
                <a:cs typeface="Times New Roman" pitchFamily="18" charset="0"/>
              </a:rPr>
              <a:t>, </a:t>
            </a:r>
            <a:r>
              <a:rPr lang="en-US" altLang="ko-KR" b="1">
                <a:cs typeface="Times New Roman" pitchFamily="18" charset="0"/>
              </a:rPr>
              <a:t>China,</a:t>
            </a:r>
            <a:r>
              <a:rPr lang="sv-SE" altLang="ko-KR" b="1">
                <a:cs typeface="Times New Roman" pitchFamily="18" charset="0"/>
              </a:rPr>
              <a:t> </a:t>
            </a:r>
            <a:r>
              <a:rPr lang="en-US" altLang="ko-KR" b="1">
                <a:cs typeface="Times New Roman" pitchFamily="18" charset="0"/>
              </a:rPr>
              <a:t>May 15</a:t>
            </a:r>
            <a:r>
              <a:rPr lang="sv-SE" altLang="ko-KR" b="1">
                <a:cs typeface="Times New Roman" pitchFamily="18" charset="0"/>
              </a:rPr>
              <a:t>-19, 2017</a:t>
            </a:r>
          </a:p>
          <a:p>
            <a:r>
              <a:rPr lang="sv-SE" altLang="ko-KR" b="1">
                <a:cs typeface="Times New Roman" pitchFamily="18" charset="0"/>
              </a:rPr>
              <a:t>Agenda Item: 7.1.2.2.1</a:t>
            </a:r>
            <a:endParaRPr lang="tr-TR" altLang="ko-KR"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cs typeface="Times New Roman" pitchFamily="18" charset="0"/>
              </a:rPr>
              <a:t> </a:t>
            </a:r>
            <a:r>
              <a:rPr lang="en-GB" altLang="ko-KR" b="1" smtClean="0">
                <a:cs typeface="Times New Roman" pitchFamily="18" charset="0"/>
              </a:rPr>
              <a:t>R1-1709554</a:t>
            </a:r>
            <a:endParaRPr lang="ko-KR" altLang="en-US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5516562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altLang="zh-CN" sz="1800" b="1" u="sng" smtClean="0"/>
              <a:t>Agreements: </a:t>
            </a:r>
            <a:endParaRPr lang="zh-CN" altLang="zh-CN" sz="1800" b="1" u="sng" smtClean="0"/>
          </a:p>
          <a:p>
            <a:pPr marL="0" indent="0">
              <a:lnSpc>
                <a:spcPct val="80000"/>
              </a:lnSpc>
            </a:pPr>
            <a:r>
              <a:rPr lang="en-US" altLang="zh-CN" sz="1800" smtClean="0"/>
              <a:t>NR supports aperiodic SRS triggering field in DCI.</a:t>
            </a:r>
            <a:endParaRPr lang="zh-CN" altLang="zh-CN" sz="18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Supports at least one state of the field that can select at least one out of the configured SRS resources. </a:t>
            </a:r>
            <a:endParaRPr lang="zh-CN" altLang="zh-CN" sz="16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FFS: details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altLang="zh-CN" sz="1800" b="1" u="sng" smtClean="0"/>
              <a:t>Agreements:</a:t>
            </a:r>
            <a:endParaRPr lang="zh-CN" altLang="zh-CN" sz="1600" smtClean="0"/>
          </a:p>
          <a:p>
            <a:pPr marL="0" indent="0">
              <a:lnSpc>
                <a:spcPct val="80000"/>
              </a:lnSpc>
            </a:pPr>
            <a:r>
              <a:rPr lang="en-US" altLang="zh-CN" sz="1800" smtClean="0"/>
              <a:t>Out of </a:t>
            </a:r>
            <a:r>
              <a:rPr lang="en-US" altLang="zh-CN" sz="1800" i="1" smtClean="0"/>
              <a:t>K</a:t>
            </a:r>
            <a:r>
              <a:rPr lang="en-US" altLang="zh-CN" sz="1800" smtClean="0"/>
              <a:t> ≥ 1 configured NR-SRS resources:</a:t>
            </a:r>
            <a:endParaRPr lang="zh-CN" altLang="zh-CN" sz="18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For aperiodic transmission, the UE can be configured to transmit a subset of or all </a:t>
            </a:r>
            <a:r>
              <a:rPr lang="en-US" altLang="zh-CN" sz="1600" i="1" smtClean="0"/>
              <a:t>K</a:t>
            </a:r>
            <a:r>
              <a:rPr lang="en-US" altLang="zh-CN" sz="1600" smtClean="0"/>
              <a:t> NR-SRS resources with no precoding, the same or different precoding</a:t>
            </a:r>
            <a:endParaRPr lang="zh-CN" altLang="zh-CN" sz="16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For periodic and semi-persistent transmission, the UE can be configured to transmit </a:t>
            </a:r>
            <a:r>
              <a:rPr lang="en-US" altLang="zh-CN" sz="1600" i="1" smtClean="0"/>
              <a:t>K</a:t>
            </a:r>
            <a:r>
              <a:rPr lang="en-US" altLang="zh-CN" sz="1600" smtClean="0"/>
              <a:t> NR-SRS resources with no precoding, the same or different precoding</a:t>
            </a:r>
            <a:endParaRPr lang="zh-CN" altLang="zh-CN" sz="160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US" altLang="zh-CN" sz="1800" b="1" u="sng" smtClean="0"/>
              <a:t>Agreements:</a:t>
            </a:r>
            <a:endParaRPr lang="zh-CN" altLang="zh-CN" sz="1800" b="1" u="sng" smtClean="0"/>
          </a:p>
          <a:p>
            <a:pPr marL="0" indent="0">
              <a:lnSpc>
                <a:spcPct val="80000"/>
              </a:lnSpc>
            </a:pPr>
            <a:r>
              <a:rPr lang="en-US" altLang="zh-CN" sz="1800" smtClean="0"/>
              <a:t>Study whether or not the UE to provide information to gNB to assist UL beam management without UE beam correspondence</a:t>
            </a:r>
            <a:endParaRPr lang="zh-CN" altLang="zh-CN" sz="18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E.g., the amount of SRS resources that is needed to train UE Tx beams, based on DL beam management results if available</a:t>
            </a:r>
            <a:endParaRPr lang="zh-CN" altLang="zh-CN" sz="1600" smtClean="0"/>
          </a:p>
          <a:p>
            <a:pPr marL="0" indent="0">
              <a:lnSpc>
                <a:spcPct val="80000"/>
              </a:lnSpc>
            </a:pPr>
            <a:r>
              <a:rPr lang="en-US" altLang="zh-CN" sz="1800" smtClean="0"/>
              <a:t>Study whether and how UE to use same transmission power for SRS transmission during one round of beam sweeping</a:t>
            </a:r>
            <a:endParaRPr lang="zh-CN" altLang="zh-CN" sz="18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E.g., derived from beam-specific power control signalling and maximum transmit power</a:t>
            </a:r>
            <a:endParaRPr lang="zh-CN" altLang="zh-CN" sz="16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FFS: spec. impact </a:t>
            </a:r>
            <a:endParaRPr lang="zh-CN" altLang="zh-CN" sz="1600" smtClean="0"/>
          </a:p>
          <a:p>
            <a:pPr marL="0" indent="0" eaLnBrk="1" hangingPunct="1">
              <a:lnSpc>
                <a:spcPct val="60000"/>
              </a:lnSpc>
            </a:pPr>
            <a:endParaRPr lang="zh-CN" altLang="en-US" sz="13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smtClean="0"/>
              <a:t>For aperiodic SRS transmission triggered by single aperiodic SRS triggering field, the UE can be configured to transmit N(N&gt;1) SRS resources for UL beam management</a:t>
            </a:r>
            <a:endParaRPr lang="zh-CN" altLang="zh-CN" sz="2400" smtClean="0"/>
          </a:p>
          <a:p>
            <a:pPr lvl="1"/>
            <a:r>
              <a:rPr lang="en-US" altLang="zh-CN" sz="2000" smtClean="0"/>
              <a:t>All </a:t>
            </a:r>
            <a:r>
              <a:rPr lang="en-US" altLang="zh-CN" sz="2000"/>
              <a:t>the N SRS </a:t>
            </a:r>
            <a:r>
              <a:rPr lang="en-US" altLang="zh-CN" sz="2000" smtClean="0"/>
              <a:t>resources for UL beam management </a:t>
            </a:r>
            <a:r>
              <a:rPr lang="en-US" altLang="zh-CN" sz="2000"/>
              <a:t>can be configured to use the same transmit </a:t>
            </a:r>
            <a:r>
              <a:rPr lang="en-US" altLang="zh-CN" sz="2000" smtClean="0"/>
              <a:t>power</a:t>
            </a:r>
            <a:endParaRPr lang="en-US" altLang="zh-CN" sz="1600"/>
          </a:p>
          <a:p>
            <a:pPr lvl="1"/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763050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279</Words>
  <Application>Microsoft Office PowerPoint</Application>
  <PresentationFormat>全屏显示(4:3)</PresentationFormat>
  <Paragraphs>26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WF on  aperiodic SRS for UL beam management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long duration NR-PUCCH</dc:title>
  <dc:creator>linyanan</dc:creator>
  <cp:lastModifiedBy>oppo</cp:lastModifiedBy>
  <cp:revision>108</cp:revision>
  <dcterms:created xsi:type="dcterms:W3CDTF">2017-05-11T03:36:23Z</dcterms:created>
  <dcterms:modified xsi:type="dcterms:W3CDTF">2017-05-17T08:55:31Z</dcterms:modified>
</cp:coreProperties>
</file>