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86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Codebook </a:t>
            </a:r>
            <a:r>
              <a:rPr lang="en-US" altLang="zh-CN" dirty="0"/>
              <a:t>B</a:t>
            </a:r>
            <a:r>
              <a:rPr lang="en-US" altLang="zh-CN" dirty="0" smtClean="0"/>
              <a:t>ased </a:t>
            </a:r>
            <a:br>
              <a:rPr lang="en-US" altLang="zh-CN" dirty="0" smtClean="0"/>
            </a:br>
            <a:r>
              <a:rPr lang="en-US" altLang="zh-CN" dirty="0" smtClean="0"/>
              <a:t>UL-MIMO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Meeting #</a:t>
            </a:r>
            <a:r>
              <a:rPr lang="en-US" altLang="ko-KR" sz="1800" dirty="0" smtClean="0">
                <a:latin typeface="+mn-lt"/>
              </a:rPr>
              <a:t>89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               	     </a:t>
            </a:r>
            <a:r>
              <a:rPr lang="en-US" altLang="zh-CN" sz="1800" dirty="0" smtClean="0">
                <a:latin typeface="+mn-lt"/>
              </a:rPr>
              <a:t>R1-1709548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Hangzhou, China, 15 -19 May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7.1.2.1.3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112568"/>
          </a:xfrm>
        </p:spPr>
        <p:txBody>
          <a:bodyPr>
            <a:noAutofit/>
          </a:bodyPr>
          <a:lstStyle/>
          <a:p>
            <a:r>
              <a:rPr lang="en-GB" altLang="zh-CN" sz="1600" dirty="0" smtClean="0"/>
              <a:t>Agreements in RAN1 meeting #88bis:</a:t>
            </a:r>
            <a:endParaRPr lang="en-US" altLang="zh-CN" sz="1600" dirty="0" smtClean="0"/>
          </a:p>
          <a:p>
            <a:pPr lvl="0"/>
            <a:r>
              <a:rPr lang="en-US" altLang="zh-CN" sz="1600" dirty="0" smtClean="0"/>
              <a:t>Codebook based transmission for UL is supported at least by following signaling in UL grant: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SRI+TPMI+TRI, where 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The TPMI is used to indicate preferred precoder over the SRS ports in the selected SRS resource by the SRI.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No SRI when a single SRS resource is configured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The TPMI is used to indicate preferred precoder over the SRS ports in the configured single SRS resource.</a:t>
            </a:r>
            <a:endParaRPr lang="zh-CN" altLang="zh-CN" sz="1600" dirty="0" smtClean="0"/>
          </a:p>
          <a:p>
            <a:pPr lvl="1"/>
            <a:r>
              <a:rPr lang="en-US" altLang="zh-CN" sz="1600" b="1" i="1" dirty="0" smtClean="0"/>
              <a:t>Support indication on selection of multiple SRS resources </a:t>
            </a:r>
            <a:endParaRPr lang="zh-CN" altLang="zh-CN" sz="1600" b="1" i="1" dirty="0" smtClean="0"/>
          </a:p>
          <a:p>
            <a:pPr lvl="2"/>
            <a:r>
              <a:rPr lang="en-US" altLang="zh-CN" sz="1600" dirty="0" smtClean="0"/>
              <a:t>FFS details</a:t>
            </a:r>
            <a:endParaRPr lang="zh-CN" altLang="zh-CN" sz="1600" dirty="0" smtClean="0"/>
          </a:p>
          <a:p>
            <a:pPr lvl="0"/>
            <a:r>
              <a:rPr lang="en-US" altLang="zh-CN" sz="1600" dirty="0" smtClean="0"/>
              <a:t>For codebook based transmission for CP-OFDM based UL, when a UE is configured with UL frequency selective precoding and if subband TPMI signaling is supported, support one of the following alternatives: 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Alt 1:Subband TPMIs are signaled via DCI to the UE only for allocated PRBs for a given PUSCH transmission 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Alt 2:Subband TPMIs are signaled via DCI to the UE for all PRBs in UL, regardless of the actual RA for a given PUSCH transmission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Other alternatives are not precluded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Note: Subband TPMI may correspond to W2 if dual-stage codebook is supported</a:t>
            </a:r>
            <a:endParaRPr lang="zh-CN" altLang="zh-CN" sz="1600" dirty="0" smtClean="0"/>
          </a:p>
          <a:p>
            <a:r>
              <a:rPr lang="en-US" altLang="zh-CN" sz="1600" dirty="0" smtClean="0"/>
              <a:t>FFS whether or not wideband TPMI is always signaled along with subband TPMI</a:t>
            </a:r>
            <a:endParaRPr lang="en-US" sz="1600" dirty="0" smtClean="0">
              <a:solidFill>
                <a:srgbClr val="00B050"/>
              </a:solidFill>
            </a:endParaRPr>
          </a:p>
          <a:p>
            <a:endParaRPr lang="en-US" sz="1600" dirty="0" smtClean="0"/>
          </a:p>
          <a:p>
            <a:pPr lvl="0">
              <a:buNone/>
            </a:pP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84784"/>
            <a:ext cx="8382000" cy="4752528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UL frequency selective precoding, NR supports subband TPMI indication to the UE via DCI for the allocated PRBs only</a:t>
            </a:r>
            <a:endParaRPr lang="en-US" altLang="zh-CN" sz="2000" dirty="0" smtClean="0">
              <a:solidFill>
                <a:schemeClr val="accent6"/>
              </a:solidFill>
            </a:endParaRPr>
          </a:p>
          <a:p>
            <a:pPr lvl="1"/>
            <a:r>
              <a:rPr lang="en-US" sz="2000" dirty="0" smtClean="0"/>
              <a:t>Subband TPMIs are signaled in the second stage DCI if two-stage-DCI is supported</a:t>
            </a:r>
          </a:p>
          <a:p>
            <a:pPr lvl="0"/>
            <a:r>
              <a:rPr lang="en-US" sz="2000" dirty="0" smtClean="0"/>
              <a:t>Support at least two-stage codebook in NR for codebook based UL-MIMO</a:t>
            </a:r>
            <a:endParaRPr lang="en-US" sz="2000" dirty="0" smtClean="0">
              <a:solidFill>
                <a:srgbClr val="00B050"/>
              </a:solidFill>
            </a:endParaRPr>
          </a:p>
          <a:p>
            <a:r>
              <a:rPr lang="en-US" altLang="zh-CN" sz="2000" dirty="0" smtClean="0"/>
              <a:t>On top of </a:t>
            </a:r>
            <a:r>
              <a:rPr lang="en-US" altLang="zh-CN" sz="2000" b="1" i="1" dirty="0" smtClean="0"/>
              <a:t>indication of multiple SRS resources selection</a:t>
            </a:r>
            <a:r>
              <a:rPr lang="en-US" altLang="zh-CN" sz="2000" dirty="0" smtClean="0"/>
              <a:t>, support signaling to indicate TPMI across the selected multiple SRS resources in the UL grant for PUSCH </a:t>
            </a:r>
            <a:r>
              <a:rPr lang="en-US" altLang="zh-CN" sz="2000" dirty="0" err="1" smtClean="0"/>
              <a:t>precoder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determination</a:t>
            </a:r>
          </a:p>
          <a:p>
            <a:pPr>
              <a:buNone/>
            </a:pPr>
            <a:endParaRPr lang="en-US" sz="2000" dirty="0" smtClean="0"/>
          </a:p>
          <a:p>
            <a:pPr lvl="0">
              <a:buNone/>
            </a:pPr>
            <a:endParaRPr lang="en-US" altLang="zh-C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</TotalTime>
  <Words>289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Codebook Based  UL-MIMO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134</cp:revision>
  <dcterms:created xsi:type="dcterms:W3CDTF">2016-11-10T12:10:39Z</dcterms:created>
  <dcterms:modified xsi:type="dcterms:W3CDTF">2017-05-17T06:15:42Z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(2)kLisDNSwZQzuuQi+0tE2+mUNJ7QfVxV2JUrC6fQHUMX6Qrd8uj4tYyHGIEA33EemTlOJ/n04
gqJruNZm7tG+F6n++VPvBrnDyXKSm+3mpiGccAHR8f5r201glVdf+vI68rqX2VXEPajft52e
qddPjx8T0/LErZ8ey6jvZXLRGzpmYzEorLUiSDyVNRYDzVnjovOfIfxkJ/yluLqFlveTt3cP
/Y52lim/tBe5jdD9F1</vt:lpwstr>
  </property>
  <property fmtid="{D5CDD505-2E9C-101B-9397-08002B2CF9AE}" pid="3" name="_2015_ms_pID_7253431">
    <vt:lpwstr>+oa+xtL1+fPFDPnstCuKNALt0OA+TqAz0CvBXHc/QieFRokeYLFxvr
mHaQfISMWv5KwUVFkeGOHGwXCCsEiBycY8ZVXvdQIXdgD8+wKxn5leU8v+LZL968pTKwvp3k
rKjxeO2/t+HvJBnirnpbYBMXmSACnzz+kkoAvnYgVXxc1BEEfMRe+RG0VbISnIQYTyf2MaQX
v6784G1Ij4+c8wV+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1494893818</vt:lpwstr>
  </property>
</Properties>
</file>