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10"/>
  </p:notesMasterIdLst>
  <p:sldIdLst>
    <p:sldId id="256" r:id="rId2"/>
    <p:sldId id="311" r:id="rId3"/>
    <p:sldId id="316" r:id="rId4"/>
    <p:sldId id="317" r:id="rId5"/>
    <p:sldId id="318" r:id="rId6"/>
    <p:sldId id="321" r:id="rId7"/>
    <p:sldId id="319" r:id="rId8"/>
    <p:sldId id="320" r:id="rId9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 preferSingleView="1">
    <p:restoredLeft sz="15047" autoAdjust="0"/>
    <p:restoredTop sz="96779" autoAdjust="0"/>
  </p:normalViewPr>
  <p:slideViewPr>
    <p:cSldViewPr>
      <p:cViewPr varScale="1">
        <p:scale>
          <a:sx n="67" d="100"/>
          <a:sy n="67" d="100"/>
        </p:scale>
        <p:origin x="1795" y="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5/16/2017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391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22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 smtClean="0"/>
              <a:t>WF on Open Aspects of  </a:t>
            </a:r>
            <a:r>
              <a:rPr lang="en-US" altLang="en-US" dirty="0"/>
              <a:t>Short </a:t>
            </a:r>
            <a:r>
              <a:rPr lang="en-US" altLang="en-US" dirty="0" smtClean="0"/>
              <a:t>TTI Evaluation Methodology for V2V Communication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Intel, </a:t>
            </a:r>
            <a:r>
              <a:rPr lang="en-US" altLang="zh-CN" dirty="0" smtClean="0"/>
              <a:t>LG Electronics</a:t>
            </a:r>
            <a:endParaRPr lang="en-US" altLang="en-US" dirty="0" smtClean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219373"/>
            <a:ext cx="86868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3GPP TSG RAN WG1 Meeting #89</a:t>
            </a:r>
            <a:r>
              <a:rPr lang="en-GB" altLang="ko-KR" sz="1800" b="1" dirty="0" smtClean="0">
                <a:cs typeface="Times New Roman" panose="02020603050405020304" pitchFamily="18" charset="0"/>
              </a:rPr>
              <a:t>				</a:t>
            </a:r>
            <a:r>
              <a:rPr lang="en-GB" altLang="ko-KR" sz="1800" b="1" dirty="0" smtClean="0"/>
              <a:t>                  </a:t>
            </a:r>
            <a:r>
              <a:rPr lang="ru-RU" sz="1800" b="1" dirty="0"/>
              <a:t>R1-1709526</a:t>
            </a:r>
            <a:endParaRPr lang="en-GB" sz="1800" b="1" dirty="0" smtClean="0">
              <a:solidFill>
                <a:srgbClr val="FF0000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Hangzhou, P.R. China, </a:t>
            </a:r>
            <a:r>
              <a:rPr lang="ru-RU" altLang="ko-KR" sz="1800" b="1" dirty="0"/>
              <a:t>15</a:t>
            </a:r>
            <a:r>
              <a:rPr lang="en-US" altLang="ko-KR" sz="1800" b="1" baseline="30000" dirty="0" err="1"/>
              <a:t>th</a:t>
            </a:r>
            <a:r>
              <a:rPr lang="en-US" altLang="ko-KR" sz="1800" b="1" dirty="0"/>
              <a:t> – </a:t>
            </a:r>
            <a:r>
              <a:rPr lang="ru-RU" altLang="ko-KR" sz="1800" b="1" dirty="0"/>
              <a:t>19</a:t>
            </a:r>
            <a:r>
              <a:rPr lang="en-US" altLang="ko-KR" sz="1800" b="1" baseline="30000" dirty="0" err="1"/>
              <a:t>th</a:t>
            </a:r>
            <a:r>
              <a:rPr lang="en-US" altLang="ko-KR" sz="1800" b="1" dirty="0"/>
              <a:t> May, 2017</a:t>
            </a:r>
            <a:endParaRPr lang="en-US" altLang="ko-KR" sz="1800" b="1" dirty="0" smtClean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Agenda item – 6.2.3.3.1</a:t>
            </a:r>
            <a:endParaRPr lang="ko-KR" altLang="ko-KR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At the RAN1#88-bis meeting, </a:t>
            </a:r>
            <a:r>
              <a:rPr lang="en-GB" sz="2800" dirty="0" smtClean="0"/>
              <a:t>system-level </a:t>
            </a:r>
            <a:r>
              <a:rPr lang="en-GB" sz="2800" dirty="0"/>
              <a:t>evaluation assumptions for </a:t>
            </a:r>
            <a:r>
              <a:rPr lang="en-GB" sz="2800" dirty="0" err="1" smtClean="0"/>
              <a:t>sTTI</a:t>
            </a:r>
            <a:r>
              <a:rPr lang="en-GB" sz="2800" dirty="0" smtClean="0"/>
              <a:t> analysis were discussed</a:t>
            </a:r>
            <a:endParaRPr lang="en-US" sz="2800" dirty="0" smtClean="0"/>
          </a:p>
          <a:p>
            <a:r>
              <a:rPr lang="en-US" sz="2800" dirty="0"/>
              <a:t>RAN1#88-bis </a:t>
            </a:r>
            <a:r>
              <a:rPr lang="en-GB" sz="2800" dirty="0"/>
              <a:t>conclusion: </a:t>
            </a:r>
            <a:endParaRPr lang="en-GB" sz="2800" dirty="0" smtClean="0"/>
          </a:p>
          <a:p>
            <a:pPr lvl="1"/>
            <a:r>
              <a:rPr lang="en-GB" sz="2400" dirty="0" smtClean="0"/>
              <a:t>“</a:t>
            </a:r>
            <a:r>
              <a:rPr lang="en-GB" sz="2400" i="1" dirty="0"/>
              <a:t>continue discussion at RAN1#89 and make a decision on whether to model ADC quantization errors. For next meeting, companies are encouraged to explain how and if quantization noise is modelled</a:t>
            </a:r>
            <a:r>
              <a:rPr lang="en-GB" sz="2400" dirty="0"/>
              <a:t>”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509643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SQNR vs ADC Scaling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154930"/>
            <a:ext cx="8229600" cy="971233"/>
          </a:xfrm>
        </p:spPr>
        <p:txBody>
          <a:bodyPr/>
          <a:lstStyle/>
          <a:p>
            <a:r>
              <a:rPr lang="en-US" sz="2400" dirty="0" smtClean="0"/>
              <a:t>SQNR depends on RX signal </a:t>
            </a:r>
            <a:r>
              <a:rPr lang="en-US" sz="2400" dirty="0" err="1" smtClean="0"/>
              <a:t>backoff</a:t>
            </a:r>
            <a:r>
              <a:rPr lang="en-US" sz="2400" dirty="0" smtClean="0"/>
              <a:t> with respect to ADC scale</a:t>
            </a:r>
          </a:p>
          <a:p>
            <a:r>
              <a:rPr lang="en-US" sz="2400" dirty="0" smtClean="0"/>
              <a:t>RX power deviations within subframe can cause significant SINR variations and performance loss for R14 UEs</a:t>
            </a:r>
            <a:endParaRPr lang="ru-RU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1600200"/>
            <a:ext cx="4713542" cy="355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138303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1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800" dirty="0" smtClean="0"/>
              <a:t>ADC </a:t>
            </a:r>
            <a:r>
              <a:rPr lang="en-GB" sz="2800" dirty="0"/>
              <a:t>quantization </a:t>
            </a:r>
            <a:r>
              <a:rPr lang="en-GB" sz="2800" dirty="0" smtClean="0"/>
              <a:t>errors (AGC impact)</a:t>
            </a:r>
            <a:r>
              <a:rPr lang="en-US" sz="2800" dirty="0" smtClean="0"/>
              <a:t> are taken into account in </a:t>
            </a:r>
            <a:r>
              <a:rPr lang="en-US" sz="2800" dirty="0"/>
              <a:t>system level </a:t>
            </a:r>
            <a:r>
              <a:rPr lang="en-US" sz="2800" dirty="0" smtClean="0"/>
              <a:t>evaluations of short TTI performance </a:t>
            </a:r>
          </a:p>
          <a:p>
            <a:r>
              <a:rPr lang="en-US" sz="2800" dirty="0" smtClean="0"/>
              <a:t>Agree on the single number of ADC bits to be used for baseline system level evaluations - e.g. 8 bits (&lt; 12 bits)</a:t>
            </a:r>
          </a:p>
          <a:p>
            <a:r>
              <a:rPr lang="en-US" sz="2800" dirty="0" smtClean="0"/>
              <a:t>SQNR curve is used to take into account ADC quantization and clipping noise</a:t>
            </a:r>
          </a:p>
          <a:p>
            <a:endParaRPr lang="ru-RU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305352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</a:t>
            </a:r>
            <a:r>
              <a:rPr lang="en-US" dirty="0" smtClean="0"/>
              <a:t>2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Two </a:t>
            </a:r>
            <a:r>
              <a:rPr lang="en-US" sz="2800" dirty="0" smtClean="0"/>
              <a:t>approaches </a:t>
            </a:r>
            <a:r>
              <a:rPr lang="en-US" sz="2800" dirty="0"/>
              <a:t>are </a:t>
            </a:r>
            <a:r>
              <a:rPr lang="en-US" sz="2800" dirty="0" smtClean="0"/>
              <a:t>considered to model ADC quantization errors in system level analysis</a:t>
            </a:r>
          </a:p>
          <a:p>
            <a:pPr lvl="1"/>
            <a:r>
              <a:rPr lang="en-US" sz="2400" dirty="0" smtClean="0"/>
              <a:t>Approach 1 (Quantization Noise)</a:t>
            </a:r>
            <a:endParaRPr lang="en-US" sz="1200" dirty="0" smtClean="0"/>
          </a:p>
          <a:p>
            <a:pPr lvl="1"/>
            <a:r>
              <a:rPr lang="en-US" sz="2400" dirty="0"/>
              <a:t>Approach </a:t>
            </a:r>
            <a:r>
              <a:rPr lang="en-US" sz="2400" dirty="0" smtClean="0"/>
              <a:t>2 </a:t>
            </a:r>
            <a:r>
              <a:rPr lang="en-US" sz="2400" dirty="0"/>
              <a:t>(Quantization </a:t>
            </a:r>
            <a:r>
              <a:rPr lang="en-US" sz="2400" dirty="0" smtClean="0"/>
              <a:t>&amp; Clipping Noise)</a:t>
            </a:r>
          </a:p>
          <a:p>
            <a:r>
              <a:rPr lang="en-US" sz="2800" dirty="0" smtClean="0"/>
              <a:t>Note</a:t>
            </a:r>
          </a:p>
          <a:p>
            <a:pPr lvl="1"/>
            <a:r>
              <a:rPr lang="en-US" sz="2400" dirty="0" smtClean="0"/>
              <a:t>Approach 1 is applicable when shared AGC symbol is assumed</a:t>
            </a:r>
          </a:p>
          <a:p>
            <a:pPr lvl="1"/>
            <a:r>
              <a:rPr lang="en-US" sz="2400" dirty="0"/>
              <a:t>Approach </a:t>
            </a:r>
            <a:r>
              <a:rPr lang="en-US" sz="2400" dirty="0" smtClean="0"/>
              <a:t>2 is applicable when </a:t>
            </a:r>
            <a:r>
              <a:rPr lang="en-US" sz="2400" dirty="0"/>
              <a:t>shared AGC symbol is </a:t>
            </a:r>
            <a:r>
              <a:rPr lang="en-US" sz="2400" dirty="0" smtClean="0"/>
              <a:t>not assumed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81522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</a:t>
            </a:r>
            <a:r>
              <a:rPr lang="en-US" dirty="0" smtClean="0"/>
              <a:t>3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Perform system level evaluation of short TTI transmissions using Approach 1, if shared AGC symbol is assumed</a:t>
            </a:r>
          </a:p>
          <a:p>
            <a:r>
              <a:rPr lang="en-US" sz="2800" dirty="0" smtClean="0"/>
              <a:t>Approach </a:t>
            </a:r>
            <a:r>
              <a:rPr lang="en-US" sz="2800" dirty="0"/>
              <a:t>1 (Quantization Noise)</a:t>
            </a:r>
          </a:p>
          <a:p>
            <a:pPr lvl="1"/>
            <a:r>
              <a:rPr lang="en-US" sz="2400" dirty="0"/>
              <a:t>In this approach, all TX UEs transmit at the 1</a:t>
            </a:r>
            <a:r>
              <a:rPr lang="en-US" sz="2400" baseline="30000" dirty="0"/>
              <a:t>st</a:t>
            </a:r>
            <a:r>
              <a:rPr lang="en-US" sz="2400" dirty="0"/>
              <a:t> symbol of subframe and RX UEs use it to settle </a:t>
            </a:r>
            <a:r>
              <a:rPr lang="en-US" sz="2400" dirty="0" smtClean="0"/>
              <a:t>AGC</a:t>
            </a:r>
            <a:endParaRPr lang="en-US" sz="2400" dirty="0"/>
          </a:p>
          <a:p>
            <a:pPr lvl="1"/>
            <a:r>
              <a:rPr lang="en-US" sz="2400" dirty="0"/>
              <a:t>In this </a:t>
            </a:r>
            <a:r>
              <a:rPr lang="en-US" sz="2400" dirty="0" smtClean="0"/>
              <a:t>approach, with </a:t>
            </a:r>
            <a:r>
              <a:rPr lang="en-US" sz="2400" dirty="0"/>
              <a:t>proper </a:t>
            </a:r>
            <a:r>
              <a:rPr lang="en-US" sz="2400" dirty="0" smtClean="0"/>
              <a:t>signal scaling (BO settings), </a:t>
            </a:r>
            <a:r>
              <a:rPr lang="en-US" sz="2400" dirty="0"/>
              <a:t>only quantization noise can be considered (i.e. no </a:t>
            </a:r>
            <a:r>
              <a:rPr lang="en-US" sz="2400" dirty="0" smtClean="0"/>
              <a:t>clipping)</a:t>
            </a:r>
          </a:p>
          <a:p>
            <a:pPr lvl="1"/>
            <a:r>
              <a:rPr lang="en-US" sz="2400" dirty="0" smtClean="0"/>
              <a:t>SQNR curve can be used to determine quantization noise</a:t>
            </a:r>
            <a:endParaRPr lang="en-US" sz="2400" dirty="0"/>
          </a:p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087359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</a:t>
            </a:r>
            <a:r>
              <a:rPr lang="en-US" dirty="0" smtClean="0"/>
              <a:t>4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Perform evaluation using Approach </a:t>
            </a:r>
            <a:r>
              <a:rPr lang="en-US" sz="2800" dirty="0" smtClean="0"/>
              <a:t>2 </a:t>
            </a:r>
            <a:r>
              <a:rPr lang="en-US" sz="2800" dirty="0"/>
              <a:t>if shared AGC symbol is </a:t>
            </a:r>
            <a:r>
              <a:rPr lang="en-US" sz="2800" u="sng" dirty="0" smtClean="0"/>
              <a:t>not</a:t>
            </a:r>
            <a:r>
              <a:rPr lang="en-US" sz="2800" dirty="0" smtClean="0"/>
              <a:t> assumed</a:t>
            </a:r>
          </a:p>
          <a:p>
            <a:r>
              <a:rPr lang="en-US" sz="2800" dirty="0" smtClean="0"/>
              <a:t>Approach </a:t>
            </a:r>
            <a:r>
              <a:rPr lang="en-US" sz="2800" dirty="0"/>
              <a:t>2 (Quantization and </a:t>
            </a:r>
            <a:r>
              <a:rPr lang="en-US" sz="2800" dirty="0" smtClean="0"/>
              <a:t>Clipping Noise)</a:t>
            </a:r>
          </a:p>
          <a:p>
            <a:pPr lvl="1"/>
            <a:r>
              <a:rPr lang="en-US" sz="2400" dirty="0"/>
              <a:t>ADC </a:t>
            </a:r>
            <a:r>
              <a:rPr lang="en-US" sz="2400" dirty="0" err="1" smtClean="0"/>
              <a:t>backoff</a:t>
            </a:r>
            <a:r>
              <a:rPr lang="en-US" sz="2400" dirty="0" smtClean="0"/>
              <a:t> (BO) </a:t>
            </a:r>
            <a:r>
              <a:rPr lang="en-US" sz="2400" dirty="0"/>
              <a:t>is set to [-18dB</a:t>
            </a:r>
            <a:r>
              <a:rPr lang="en-US" sz="2400" dirty="0" smtClean="0"/>
              <a:t>]</a:t>
            </a:r>
            <a:endParaRPr lang="en-US" sz="2400" dirty="0"/>
          </a:p>
          <a:p>
            <a:pPr marL="890588" lvl="2" indent="-173038"/>
            <a:r>
              <a:rPr lang="en-US" sz="2000" dirty="0"/>
              <a:t>For R14 </a:t>
            </a:r>
            <a:r>
              <a:rPr lang="en-US" sz="2000" dirty="0" smtClean="0"/>
              <a:t>UEs, BO is evaluated </a:t>
            </a:r>
            <a:r>
              <a:rPr lang="en-US" sz="2000" dirty="0"/>
              <a:t>with respect to </a:t>
            </a:r>
            <a:r>
              <a:rPr lang="en-US" sz="2000" dirty="0" smtClean="0"/>
              <a:t>RX power </a:t>
            </a:r>
            <a:r>
              <a:rPr lang="en-US" sz="2000" dirty="0"/>
              <a:t>at the </a:t>
            </a:r>
            <a:r>
              <a:rPr lang="en-US" sz="2000" dirty="0" smtClean="0"/>
              <a:t>1</a:t>
            </a:r>
            <a:r>
              <a:rPr lang="en-US" sz="2000" baseline="30000" dirty="0" smtClean="0"/>
              <a:t>st</a:t>
            </a:r>
            <a:r>
              <a:rPr lang="en-US" sz="2000" dirty="0" smtClean="0"/>
              <a:t>  </a:t>
            </a:r>
            <a:r>
              <a:rPr lang="en-US" sz="2000" dirty="0"/>
              <a:t>symbol of subframe</a:t>
            </a:r>
          </a:p>
          <a:p>
            <a:pPr marL="890588" lvl="2" indent="-173038"/>
            <a:r>
              <a:rPr lang="en-US" sz="2000" dirty="0"/>
              <a:t>For R15 </a:t>
            </a:r>
            <a:r>
              <a:rPr lang="en-US" sz="2000" dirty="0" smtClean="0"/>
              <a:t>UEs,  BO is </a:t>
            </a:r>
            <a:r>
              <a:rPr lang="en-US" sz="2000" dirty="0"/>
              <a:t>set with respect to the </a:t>
            </a:r>
            <a:r>
              <a:rPr lang="en-US" sz="2000" dirty="0" smtClean="0"/>
              <a:t>1</a:t>
            </a:r>
            <a:r>
              <a:rPr lang="en-US" sz="2000" baseline="30000" dirty="0" smtClean="0"/>
              <a:t>st</a:t>
            </a:r>
            <a:r>
              <a:rPr lang="en-US" sz="2000" dirty="0" smtClean="0"/>
              <a:t> </a:t>
            </a:r>
            <a:r>
              <a:rPr lang="en-US" sz="2000" dirty="0"/>
              <a:t>symbol of short </a:t>
            </a:r>
            <a:r>
              <a:rPr lang="en-US" sz="2000" dirty="0" smtClean="0"/>
              <a:t>TTI</a:t>
            </a:r>
          </a:p>
          <a:p>
            <a:pPr lvl="1"/>
            <a:r>
              <a:rPr lang="en-US" sz="2400" dirty="0"/>
              <a:t>Spectrally flat quantization and clipping noise is assumed</a:t>
            </a:r>
          </a:p>
          <a:p>
            <a:pPr lvl="1"/>
            <a:r>
              <a:rPr lang="en-US" sz="2400" dirty="0" smtClean="0"/>
              <a:t>UE </a:t>
            </a:r>
            <a:r>
              <a:rPr lang="en-US" sz="2400" dirty="0" err="1" smtClean="0"/>
              <a:t>calculattes</a:t>
            </a:r>
            <a:r>
              <a:rPr lang="en-US" sz="2400" dirty="0" smtClean="0"/>
              <a:t> </a:t>
            </a:r>
            <a:r>
              <a:rPr lang="en-US" sz="2400" dirty="0" smtClean="0"/>
              <a:t>RX power </a:t>
            </a:r>
            <a:r>
              <a:rPr lang="en-US" sz="2400" dirty="0"/>
              <a:t>level </a:t>
            </a:r>
            <a:r>
              <a:rPr lang="en-US" sz="2400" dirty="0" smtClean="0"/>
              <a:t>(P1) used </a:t>
            </a:r>
            <a:r>
              <a:rPr lang="en-US" sz="2400" dirty="0"/>
              <a:t>for AGC </a:t>
            </a:r>
            <a:r>
              <a:rPr lang="en-US" sz="2400" dirty="0" smtClean="0"/>
              <a:t>settling</a:t>
            </a:r>
            <a:endParaRPr lang="en-US" sz="2400" dirty="0"/>
          </a:p>
          <a:p>
            <a:pPr lvl="1"/>
            <a:r>
              <a:rPr lang="en-US" sz="2400" dirty="0"/>
              <a:t>UE calculates </a:t>
            </a:r>
            <a:r>
              <a:rPr lang="en-US" sz="2400" dirty="0" smtClean="0"/>
              <a:t>RX power level </a:t>
            </a:r>
            <a:r>
              <a:rPr lang="en-US" sz="2400" dirty="0"/>
              <a:t>(P2</a:t>
            </a:r>
            <a:r>
              <a:rPr lang="en-US" sz="2400" dirty="0" smtClean="0"/>
              <a:t>) in </a:t>
            </a:r>
            <a:r>
              <a:rPr lang="en-US" sz="2400" dirty="0"/>
              <a:t>demodulation </a:t>
            </a:r>
            <a:r>
              <a:rPr lang="en-US" sz="2400" dirty="0" smtClean="0"/>
              <a:t>symbol</a:t>
            </a:r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662244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</a:t>
            </a:r>
            <a:r>
              <a:rPr lang="en-US" dirty="0" smtClean="0"/>
              <a:t>4 (Continued)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Approach 2 (Quantization and Clipping Noise)</a:t>
            </a:r>
          </a:p>
          <a:p>
            <a:pPr lvl="1"/>
            <a:r>
              <a:rPr lang="en-US" sz="2400" dirty="0"/>
              <a:t>P2 and P1 are used to determine the SNR per symbol </a:t>
            </a:r>
            <a:r>
              <a:rPr lang="en-US" sz="2400" dirty="0" smtClean="0"/>
              <a:t>(using SQNR curve)</a:t>
            </a:r>
            <a:endParaRPr lang="en-US" sz="2400" dirty="0"/>
          </a:p>
          <a:p>
            <a:pPr lvl="1"/>
            <a:r>
              <a:rPr lang="en-US" sz="2400" dirty="0" smtClean="0"/>
              <a:t>If </a:t>
            </a:r>
            <a:r>
              <a:rPr lang="en-US" sz="2400" dirty="0"/>
              <a:t>(P2 &lt; P1), </a:t>
            </a:r>
            <a:r>
              <a:rPr lang="en-US" sz="2400" dirty="0" smtClean="0"/>
              <a:t>then </a:t>
            </a:r>
            <a:r>
              <a:rPr lang="en-US" sz="2400" dirty="0"/>
              <a:t>only quantization noise is added</a:t>
            </a:r>
          </a:p>
          <a:p>
            <a:pPr lvl="1"/>
            <a:r>
              <a:rPr lang="en-US" sz="2400" dirty="0"/>
              <a:t>If P1 &lt; P2 &lt; (P1 +Threshold), then both quantization and clipping noise are added</a:t>
            </a:r>
          </a:p>
          <a:p>
            <a:pPr lvl="1"/>
            <a:r>
              <a:rPr lang="en-US" sz="2400" dirty="0"/>
              <a:t>If (P2 &gt; P1+Threshold), reception is declared as failed</a:t>
            </a:r>
          </a:p>
          <a:p>
            <a:pPr lvl="1"/>
            <a:r>
              <a:rPr lang="en-US" sz="2400" dirty="0"/>
              <a:t>Threshold = [10 dB]</a:t>
            </a:r>
          </a:p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123221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478</Words>
  <Application>Microsoft Office PowerPoint</Application>
  <PresentationFormat>On-screen Show (4:3)</PresentationFormat>
  <Paragraphs>53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맑은 고딕</vt:lpstr>
      <vt:lpstr>宋体</vt:lpstr>
      <vt:lpstr>Arial</vt:lpstr>
      <vt:lpstr>Calibri</vt:lpstr>
      <vt:lpstr>Times New Roman</vt:lpstr>
      <vt:lpstr>Office Theme</vt:lpstr>
      <vt:lpstr>WF on Open Aspects of  Short TTI Evaluation Methodology for V2V Communication</vt:lpstr>
      <vt:lpstr>Background</vt:lpstr>
      <vt:lpstr>SQNR vs ADC Scaling</vt:lpstr>
      <vt:lpstr>Proposal 1</vt:lpstr>
      <vt:lpstr>Proposal 2</vt:lpstr>
      <vt:lpstr>Proposal 3</vt:lpstr>
      <vt:lpstr>Proposal 4</vt:lpstr>
      <vt:lpstr>Proposal 4 (Continued)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keywords>CTPClassification=CTP_PUBLIC:VisualMarkings=</cp:keywords>
  <cp:lastModifiedBy/>
  <cp:revision>1</cp:revision>
  <dcterms:created xsi:type="dcterms:W3CDTF">2016-04-08T13:39:05Z</dcterms:created>
  <dcterms:modified xsi:type="dcterms:W3CDTF">2017-05-16T12:08:07Z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455c8a18-b78b-4de3-929d-b2d588960fa4</vt:lpwstr>
  </property>
  <property fmtid="{D5CDD505-2E9C-101B-9397-08002B2CF9AE}" pid="3" name="CTP_TimeStamp">
    <vt:lpwstr>2017-05-16 12:07:52Z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_2015_ms_pID_725343">
    <vt:lpwstr>(2)DJO0ktV+OEndZncEEachMLkUhgrAnT+hWN4jKUc82GmsUqujLXoY+CSuDGgsH6fqeBav2u+h
yc1zkSykpCWTy110A5Vbn8tCzry0qa4MvUyl/TrvpP2w/eL7SR64gE9m2KcZHltlMcnHI2OU
r3N0ZSnQXkujQ0Lvt3+g24O0VOrHj4JdWuVn9DaNWi46WQBH0+i2W+SCQQdVHT7hQuHNC3wb
9iT5L7i43BWYe3FIvz</vt:lpwstr>
  </property>
  <property fmtid="{D5CDD505-2E9C-101B-9397-08002B2CF9AE}" pid="8" name="_2015_ms_pID_7253431">
    <vt:lpwstr>miu3gfdwnbUHAbfzax7gRl1A1+V4k18ReUy6CSI1djC0CiouEdCat0
itnKdXpR+Is7odB+3gAgX8kHDAYj9jOxS54nCnRcpD6X+5NcFXKGxzHD7O2bZdETRCMgYTtP
uAWYLhrJD8bq5OVT2vbcLhqyUsXAQfWsv7PTBGl4BjsVzOersfnY2tGJ3dusHqIVkEbGDyxC
znN2uEmAtByEncGK</vt:lpwstr>
  </property>
  <property fmtid="{D5CDD505-2E9C-101B-9397-08002B2CF9AE}" pid="9" name="_readonly">
    <vt:lpwstr/>
  </property>
  <property fmtid="{D5CDD505-2E9C-101B-9397-08002B2CF9AE}" pid="10" name="_change">
    <vt:lpwstr/>
  </property>
  <property fmtid="{D5CDD505-2E9C-101B-9397-08002B2CF9AE}" pid="11" name="_full-control">
    <vt:lpwstr/>
  </property>
  <property fmtid="{D5CDD505-2E9C-101B-9397-08002B2CF9AE}" pid="12" name="sflag">
    <vt:lpwstr>1490837746</vt:lpwstr>
  </property>
  <property fmtid="{D5CDD505-2E9C-101B-9397-08002B2CF9AE}" pid="13" name="CTPClassification">
    <vt:lpwstr>CTP_PUBLIC</vt:lpwstr>
  </property>
</Properties>
</file>