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58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3" autoAdjust="0"/>
    <p:restoredTop sz="94660"/>
  </p:normalViewPr>
  <p:slideViewPr>
    <p:cSldViewPr>
      <p:cViewPr>
        <p:scale>
          <a:sx n="120" d="100"/>
          <a:sy n="120" d="100"/>
        </p:scale>
        <p:origin x="-1500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EC8DE-00F3-4058-A7C8-2A27BFDABE2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22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pPr/>
              <a:t>2017-05-17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WF </a:t>
            </a:r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bandwidth part configuration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Ericsson, Huawei, HiSilicon, 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MediaTek, Intel, DOCOMO, 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LGE, ETRI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CATR, NEC, ZTE, CATT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Samsung, 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[vivo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NOKIA],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AT&amp;T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], [Panasonic]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 dirty="0" smtClean="0"/>
              <a:t>3GPP TSG RAN WG1 </a:t>
            </a:r>
            <a:r>
              <a:rPr lang="en-GB" b="1" dirty="0" smtClean="0"/>
              <a:t>Meeting </a:t>
            </a:r>
            <a:r>
              <a:rPr lang="en-GB" b="1" smtClean="0"/>
              <a:t>#89</a:t>
            </a:r>
            <a:r>
              <a:rPr lang="en-US" b="1" smtClean="0"/>
              <a:t>                                                                                  </a:t>
            </a:r>
            <a:r>
              <a:rPr lang="en-GB" altLang="zh-CN" b="1" smtClean="0"/>
              <a:t>Hangzhou</a:t>
            </a:r>
            <a:r>
              <a:rPr lang="en-GB" altLang="zh-CN" b="1"/>
              <a:t>, P.R. China 15th – 19th May </a:t>
            </a:r>
            <a:r>
              <a:rPr lang="en-GB" altLang="zh-CN" b="1" smtClean="0"/>
              <a:t>2017</a:t>
            </a:r>
            <a:endParaRPr lang="en-US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19859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ko-KR" b="1" smtClean="0"/>
              <a:t>7.1.7</a:t>
            </a:r>
            <a:endParaRPr lang="ko-KR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R1-1709519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194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9910"/>
            <a:ext cx="804780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</a:t>
            </a:r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assumption </a:t>
            </a:r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RAN1#88bis):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0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 or multiple bandwidth part configurations for each component carrier can be semi-statically signalled to a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bandwidth part consists of a group of contiguous PRBs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Reserved resources can be configured within the bandwidth part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of a bandwidth part equals to or is smaller than the maximal bandwidth capability supported by a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of a bandwidth part is at least as large as the SS block bandwidth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part may or may not contain the SS block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Configuration of a bandwidth part may include the following properties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Numerology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Frequency 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location (e.g. </a:t>
            </a:r>
            <a:r>
              <a:rPr lang="en-GB" altLang="zh-CN" sz="1600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center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frequency)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Bandwidth (e.g. number of PRBs)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Note that it is for RRC connected mode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 how to indicate to the UE which bandwidth part configuration (if multiple) should be assumed for resource allocation at a given time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 neighbour cell </a:t>
            </a: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RRM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7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888398"/>
            <a:ext cx="8640960" cy="56323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fontAlgn="base">
              <a:buFont typeface="Wingdings" pitchFamily="2" charset="2"/>
              <a:buChar char="l"/>
            </a:pPr>
            <a:r>
              <a:rPr lang="en-US" altLang="zh-CN" smtClean="0"/>
              <a:t>Confirm the WA of RAN1#88bis.</a:t>
            </a:r>
          </a:p>
          <a:p>
            <a:pPr marL="285750" indent="-285750" fontAlgn="base">
              <a:buFont typeface="Wingdings" pitchFamily="2" charset="2"/>
              <a:buChar char="l"/>
            </a:pPr>
            <a:r>
              <a:rPr lang="en-US" altLang="zh-CN" smtClean="0"/>
              <a:t>Each bandwidth part is associated with a specific numerology (sub-carrier spacing, CP type)</a:t>
            </a:r>
          </a:p>
          <a:p>
            <a:pPr marL="742950" lvl="1" indent="-285750" fontAlgn="base">
              <a:buFont typeface="Wingdings" pitchFamily="2" charset="2"/>
              <a:buChar char="l"/>
            </a:pPr>
            <a:r>
              <a:rPr lang="en-US" altLang="zh-CN" smtClean="0"/>
              <a:t>FFS: slot duration indication if RAN1 decides to not to downselect between 7 symbol and 14 symbols for NR slot duration</a:t>
            </a:r>
          </a:p>
          <a:p>
            <a:pPr marL="285750" indent="-285750" fontAlgn="base">
              <a:buFont typeface="Wingdings" pitchFamily="2" charset="2"/>
              <a:buChar char="l"/>
            </a:pPr>
            <a:r>
              <a:rPr lang="en-US" altLang="zh-CN" smtClean="0"/>
              <a:t>UE</a:t>
            </a:r>
            <a:r>
              <a:rPr lang="en-US" altLang="zh-CN"/>
              <a:t> expects </a:t>
            </a:r>
            <a:r>
              <a:rPr lang="en-US" altLang="zh-CN" smtClean="0"/>
              <a:t>at least one DL bandwidth part and one UL bandwidth part being</a:t>
            </a:r>
            <a:r>
              <a:rPr lang="en-US" altLang="zh-CN"/>
              <a:t> active among the set of configured bandwidth parts for a given time </a:t>
            </a:r>
            <a:r>
              <a:rPr lang="en-US" altLang="zh-CN" smtClean="0"/>
              <a:t>instant.</a:t>
            </a:r>
          </a:p>
          <a:p>
            <a:pPr marL="742950" lvl="1" indent="-285750" fontAlgn="base">
              <a:buFont typeface="Wingdings" pitchFamily="2" charset="2"/>
              <a:buChar char="l"/>
            </a:pPr>
            <a:r>
              <a:rPr lang="en-US" altLang="zh-CN" smtClean="0"/>
              <a:t>A </a:t>
            </a:r>
            <a:r>
              <a:rPr lang="en-US" altLang="zh-CN"/>
              <a:t>UE is only assumed to receive/transmit within </a:t>
            </a:r>
            <a:r>
              <a:rPr lang="en-US" altLang="zh-CN" smtClean="0"/>
              <a:t>active </a:t>
            </a:r>
            <a:r>
              <a:rPr lang="en-US" altLang="zh-CN"/>
              <a:t>DL/UL bandwidth </a:t>
            </a:r>
            <a:r>
              <a:rPr lang="en-US" altLang="zh-CN" smtClean="0"/>
              <a:t>part(s) </a:t>
            </a:r>
            <a:r>
              <a:rPr lang="en-US" altLang="zh-CN"/>
              <a:t>using the associated </a:t>
            </a:r>
            <a:r>
              <a:rPr lang="en-US" altLang="zh-CN" smtClean="0"/>
              <a:t>numerology</a:t>
            </a:r>
          </a:p>
          <a:p>
            <a:pPr marL="1200150" lvl="2" indent="-285750" fontAlgn="base">
              <a:buFont typeface="Wingdings" pitchFamily="2" charset="2"/>
              <a:buChar char="l"/>
            </a:pPr>
            <a:r>
              <a:rPr lang="en-US" altLang="zh-CN" smtClean="0"/>
              <a:t>At least PDSCH and/or PDCCH for DL and PUCCH and/or PUSCH for UL</a:t>
            </a:r>
          </a:p>
          <a:p>
            <a:pPr marL="1657350" lvl="3" indent="-285750" fontAlgn="base">
              <a:buFont typeface="Wingdings" pitchFamily="2" charset="2"/>
              <a:buChar char="l"/>
            </a:pPr>
            <a:r>
              <a:rPr lang="en-US" altLang="zh-CN" smtClean="0"/>
              <a:t>FFS: down selection of combinations</a:t>
            </a:r>
          </a:p>
          <a:p>
            <a:pPr marL="742950" lvl="1" indent="-285750" fontAlgn="base">
              <a:buFont typeface="Wingdings" pitchFamily="2" charset="2"/>
              <a:buChar char="l"/>
            </a:pPr>
            <a:r>
              <a:rPr lang="en-US" altLang="zh-CN" smtClean="0"/>
              <a:t>FFS if multiple</a:t>
            </a:r>
            <a:r>
              <a:rPr lang="en-US" altLang="zh-CN"/>
              <a:t> bandwidth parts </a:t>
            </a:r>
            <a:r>
              <a:rPr lang="en-US" altLang="zh-CN" smtClean="0"/>
              <a:t>with same or different numerologies can </a:t>
            </a:r>
            <a:r>
              <a:rPr lang="en-US" altLang="zh-CN"/>
              <a:t>be active for a UE </a:t>
            </a:r>
            <a:r>
              <a:rPr lang="en-US" altLang="zh-CN" smtClean="0"/>
              <a:t>simultaneously </a:t>
            </a:r>
          </a:p>
          <a:p>
            <a:pPr marL="1200150" lvl="2" indent="-285750" fontAlgn="base">
              <a:buFont typeface="Wingdings" pitchFamily="2" charset="2"/>
              <a:buChar char="l"/>
            </a:pPr>
            <a:r>
              <a:rPr lang="en-US" altLang="zh-CN" smtClean="0"/>
              <a:t>It does not imply that it is required for UE </a:t>
            </a:r>
            <a:r>
              <a:rPr lang="en-US" altLang="zh-CN"/>
              <a:t>to support different numerologies at the same instance.</a:t>
            </a:r>
            <a:endParaRPr lang="en-US" altLang="zh-CN" smtClean="0"/>
          </a:p>
          <a:p>
            <a:pPr marL="1200150" lvl="2" indent="-285750" fontAlgn="base">
              <a:buFont typeface="Wingdings" pitchFamily="2" charset="2"/>
              <a:buChar char="l"/>
            </a:pPr>
            <a:r>
              <a:rPr lang="en-US" altLang="zh-CN" smtClean="0"/>
              <a:t>FFS: TB to bandwidth part mapping</a:t>
            </a:r>
          </a:p>
          <a:p>
            <a:pPr marL="742950" lvl="1" indent="-285750" fontAlgn="base">
              <a:buFont typeface="Wingdings" pitchFamily="2" charset="2"/>
              <a:buChar char="l"/>
            </a:pPr>
            <a:r>
              <a:rPr lang="en-US" altLang="zh-CN" smtClean="0"/>
              <a:t>FFS</a:t>
            </a:r>
            <a:r>
              <a:rPr lang="en-US" altLang="zh-CN"/>
              <a:t>: activate/de-activate </a:t>
            </a:r>
            <a:r>
              <a:rPr lang="en-US" altLang="zh-CN" smtClean="0"/>
              <a:t>machanism</a:t>
            </a:r>
          </a:p>
          <a:p>
            <a:pPr marL="285750" indent="-285750" fontAlgn="base">
              <a:buFont typeface="Wingdings" pitchFamily="2" charset="2"/>
              <a:buChar char="l"/>
            </a:pPr>
            <a:r>
              <a:rPr lang="en-US" altLang="zh-CN" smtClean="0"/>
              <a:t>The</a:t>
            </a:r>
            <a:r>
              <a:rPr lang="en-US" altLang="zh-CN"/>
              <a:t> active DL/UL bandwidth part is not assumed to span a frequency range larger than the DL/UL bandwidth capability of the UE in a component </a:t>
            </a:r>
            <a:r>
              <a:rPr lang="en-US" altLang="zh-CN" smtClean="0"/>
              <a:t>carrier.</a:t>
            </a:r>
          </a:p>
          <a:p>
            <a:pPr marL="285750" indent="-285750" fontAlgn="base">
              <a:buFont typeface="Wingdings" pitchFamily="2" charset="2"/>
              <a:buChar char="l"/>
            </a:pPr>
            <a:r>
              <a:rPr lang="en-US" altLang="zh-CN" smtClean="0"/>
              <a:t>Specify necessary mechanism to enable UE</a:t>
            </a:r>
            <a:r>
              <a:rPr lang="en-US" altLang="zh-CN"/>
              <a:t> RF retuning </a:t>
            </a:r>
            <a:r>
              <a:rPr lang="en-US" altLang="zh-CN" smtClean="0"/>
              <a:t>for </a:t>
            </a:r>
            <a:r>
              <a:rPr lang="en-US" altLang="zh-CN"/>
              <a:t>bandwidth part switching</a:t>
            </a:r>
          </a:p>
        </p:txBody>
      </p:sp>
    </p:spTree>
    <p:extLst>
      <p:ext uri="{BB962C8B-B14F-4D97-AF65-F5344CB8AC3E}">
        <p14:creationId xmlns:p14="http://schemas.microsoft.com/office/powerpoint/2010/main" val="156831929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9563</TotalTime>
  <Words>232</Words>
  <Application>Microsoft Office PowerPoint</Application>
  <PresentationFormat>全屏显示(4:3)</PresentationFormat>
  <Paragraphs>36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WF on bandwidth part configuration</vt:lpstr>
      <vt:lpstr>Background</vt:lpstr>
      <vt:lpstr>Proposal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122</cp:revision>
  <dcterms:created xsi:type="dcterms:W3CDTF">2017-04-25T06:53:04Z</dcterms:created>
  <dcterms:modified xsi:type="dcterms:W3CDTF">2017-05-17T06:10:25Z</dcterms:modified>
</cp:coreProperties>
</file>