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00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6779" autoAdjust="0"/>
  </p:normalViewPr>
  <p:slideViewPr>
    <p:cSldViewPr>
      <p:cViewPr varScale="1">
        <p:scale>
          <a:sx n="82" d="100"/>
          <a:sy n="82" d="100"/>
        </p:scale>
        <p:origin x="-10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short TTI evaluation for R15 </a:t>
            </a:r>
            <a:r>
              <a:rPr lang="en-US" altLang="en-US" dirty="0" err="1" smtClean="0"/>
              <a:t>sidelink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CATT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					</a:t>
            </a:r>
            <a:r>
              <a:rPr lang="en-US" altLang="ko-KR" sz="1800" b="1" dirty="0" smtClean="0"/>
              <a:t>R1-1709517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Hangzhou, China, 15-19 May,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ko-KR" sz="1800" b="1" dirty="0" smtClean="0"/>
              <a:t>Agenda item – 6.2.3.3.2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altLang="zh-CN" sz="2400" dirty="0" smtClean="0"/>
              <a:t>For the feasibility and gain study of R15 </a:t>
            </a:r>
            <a:r>
              <a:rPr lang="en-US" altLang="zh-CN" sz="2400" dirty="0" err="1" smtClean="0"/>
              <a:t>sTTI</a:t>
            </a:r>
            <a:r>
              <a:rPr lang="en-US" altLang="zh-CN" sz="2400" dirty="0" smtClean="0"/>
              <a:t>, the following assumptions are made</a:t>
            </a:r>
          </a:p>
          <a:p>
            <a:pPr lvl="1"/>
            <a:r>
              <a:rPr lang="en-US" altLang="zh-CN" sz="2000" dirty="0" smtClean="0"/>
              <a:t>7OS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length is considered</a:t>
            </a:r>
          </a:p>
          <a:p>
            <a:pPr lvl="1"/>
            <a:r>
              <a:rPr lang="en-US" altLang="zh-CN" sz="2000" dirty="0" smtClean="0"/>
              <a:t>R15 UE transmits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SA and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short TTI evaluation for R15 sidelink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2017-05-16T10:04:40Z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(2)rm5jpqMI/3Tp8a1hemJsa03x1FeNpZ+mPedQS0S3it5jWwtsEezCxh4yrp8GLQyxnYS3usT1
mH/gpyoQA832dpHqz0UWmxpJvyBEkZAYLyJbGDDic6Jy5QWCk3AqCvUWMJVBA1FZiYE3q5qL
Qnms8mXa9q0b2dnNBjkM8A+pW7T5UtGdrCbTe6+vQEl7diI0cAw2xVhcNkloGF4dcheUmbkh
OlEnHyDAo/Swk+Spm4</vt:lpwstr>
  </property>
  <property fmtid="{D5CDD505-2E9C-101B-9397-08002B2CF9AE}" pid="9" name="_2015_ms_pID_7253431">
    <vt:lpwstr>YoXL3TjfLxXqa7zIFFBvQh1B2HKHYL2duvbDg3Raxv6t+A0/4O+qiR
qnaoEMtuuv0kXMIYw1RXT/LMamOBjmtBG/WMwgKXDwLGbKvPfMfAoAfOHscocFDLA0S7gtWc
FfX3dUYZoueSNBc8G2r75FLtZtB5bkUA4sP4b76/UCsTmcgti4U9ZvEBqp3ztwLCrKV1p0EC
bmrATEUOftYeLGQX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1494929002</vt:lpwstr>
  </property>
</Properties>
</file>