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sync signal enhancements for </a:t>
            </a:r>
            <a:r>
              <a:rPr lang="en-US" dirty="0" err="1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Qualcomm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#89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Hangzhou, China, 15</a:t>
            </a:r>
            <a:r>
              <a:rPr lang="en-US" altLang="zh-CN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 - 19th May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6.2.6.1</a:t>
            </a:r>
          </a:p>
        </p:txBody>
      </p:sp>
      <p:sp>
        <p:nvSpPr>
          <p:cNvPr id="5" name="Rectangle 4"/>
          <p:cNvSpPr/>
          <p:nvPr/>
        </p:nvSpPr>
        <p:spPr>
          <a:xfrm>
            <a:off x="9850567" y="476032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R1-1709514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1"/>
            <a:r>
              <a:rPr lang="en-US" sz="2400" dirty="0"/>
              <a:t>The work item in RP-170732 includes the following objective:</a:t>
            </a:r>
          </a:p>
          <a:p>
            <a:pPr lvl="1" hangingPunct="0"/>
            <a:r>
              <a:rPr lang="en-US" dirty="0"/>
              <a:t>Reduced system acquisition time [RAN1 lead, RAN2, RAN4]</a:t>
            </a:r>
          </a:p>
          <a:p>
            <a:pPr lvl="2" hangingPunct="0"/>
            <a:r>
              <a:rPr lang="en-US" dirty="0"/>
              <a:t>Improved cell search and/or system information (including MIB and SIB1-BR) acquisition performance</a:t>
            </a:r>
          </a:p>
          <a:p>
            <a:pPr lvl="2" hangingPunct="0"/>
            <a:endParaRPr lang="en-US" dirty="0"/>
          </a:p>
          <a:p>
            <a:pPr hangingPunct="0"/>
            <a:r>
              <a:rPr lang="en-US" sz="2400" dirty="0"/>
              <a:t>The cell acquisition signals in NB-</a:t>
            </a:r>
            <a:r>
              <a:rPr lang="en-US" sz="2400" dirty="0" err="1"/>
              <a:t>IoT</a:t>
            </a:r>
            <a:r>
              <a:rPr lang="en-US" sz="2400" dirty="0"/>
              <a:t> were designed to operate at higher MCL than PSS/SSS/PBCH</a:t>
            </a:r>
          </a:p>
          <a:p>
            <a:pPr hangingPunct="0"/>
            <a:r>
              <a:rPr lang="en-US" sz="2400" dirty="0"/>
              <a:t>Also, the performance of PBCH is limited by the short TTI (40ms)</a:t>
            </a:r>
          </a:p>
          <a:p>
            <a:pPr marL="0" inden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3496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Enable usage of NPSS/NSSS/NPBCH in an NB-</a:t>
            </a:r>
            <a:r>
              <a:rPr lang="en-US" dirty="0" err="1"/>
              <a:t>IoT</a:t>
            </a:r>
            <a:r>
              <a:rPr lang="en-US" dirty="0"/>
              <a:t> anchor carrier for </a:t>
            </a:r>
            <a:r>
              <a:rPr lang="en-US" dirty="0" err="1"/>
              <a:t>eMTC</a:t>
            </a:r>
            <a:r>
              <a:rPr lang="en-US" dirty="0"/>
              <a:t> UEs by including in NB-MIB a pointer to SIB1-BR.</a:t>
            </a:r>
          </a:p>
          <a:p>
            <a:pPr lvl="1"/>
            <a:endParaRPr lang="en-US" dirty="0"/>
          </a:p>
          <a:p>
            <a:r>
              <a:rPr lang="en-US" dirty="0"/>
              <a:t>For the case where the LTE cell does not support NB-</a:t>
            </a:r>
            <a:r>
              <a:rPr lang="en-US" dirty="0" err="1"/>
              <a:t>IoT</a:t>
            </a:r>
            <a:r>
              <a:rPr lang="en-US" dirty="0"/>
              <a:t>, a solution with similar performance is specified in Rel-15.</a:t>
            </a:r>
          </a:p>
          <a:p>
            <a:pPr lvl="1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149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WF on sync signal enhancements for eMTC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13</cp:revision>
  <dcterms:created xsi:type="dcterms:W3CDTF">2017-05-15T09:46:56Z</dcterms:created>
  <dcterms:modified xsi:type="dcterms:W3CDTF">2017-05-17T00:53:56Z</dcterms:modified>
</cp:coreProperties>
</file>