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WF </a:t>
            </a:r>
            <a:r>
              <a:rPr lang="en-US" sz="4000" dirty="0" smtClean="0"/>
              <a:t>on MCS and CQI </a:t>
            </a:r>
            <a:r>
              <a:rPr lang="en-US" sz="4000" dirty="0"/>
              <a:t>c</a:t>
            </a:r>
            <a:r>
              <a:rPr lang="en-US" sz="4000" dirty="0" smtClean="0"/>
              <a:t>onfiguration for NR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dirty="0"/>
              <a:t>R1-1709513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5805" cy="112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spcBef>
                <a:spcPts val="800"/>
              </a:spcBef>
              <a:buNone/>
            </a:pPr>
            <a:r>
              <a:rPr lang="en-GB" sz="1800" b="1" dirty="0"/>
              <a:t>3GPP TSG RAN WG1 Meeting #89</a:t>
            </a:r>
            <a:endParaRPr lang="en-US" sz="1800" b="1" dirty="0"/>
          </a:p>
          <a:p>
            <a:pPr>
              <a:spcBef>
                <a:spcPts val="800"/>
              </a:spcBef>
              <a:buNone/>
            </a:pPr>
            <a:r>
              <a:rPr lang="en-US" sz="1800" b="1" dirty="0"/>
              <a:t>Hangzhou, P.R. China 15th – 19th May 2017</a:t>
            </a:r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 smtClean="0"/>
              <a:t>Agenda item </a:t>
            </a:r>
            <a:r>
              <a:rPr lang="en-US" altLang="ja-JP" sz="1800" b="1" dirty="0"/>
              <a:t>7.1.2.1.1</a:t>
            </a: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The number </a:t>
            </a:r>
            <a:r>
              <a:rPr lang="en-US" sz="2200" dirty="0"/>
              <a:t>of </a:t>
            </a:r>
            <a:r>
              <a:rPr lang="en-US" sz="2200" dirty="0" smtClean="0"/>
              <a:t>MCS in DCI and the number of CQI reports in UCI can </a:t>
            </a:r>
            <a:r>
              <a:rPr lang="en-US" sz="2200" dirty="0"/>
              <a:t>be </a:t>
            </a:r>
            <a:r>
              <a:rPr lang="en-US" sz="2200" dirty="0" smtClean="0"/>
              <a:t>different for UE:</a:t>
            </a:r>
          </a:p>
          <a:p>
            <a:r>
              <a:rPr lang="en-US" sz="2200" dirty="0" smtClean="0"/>
              <a:t>NR supports at least one of the following alternatives:</a:t>
            </a:r>
          </a:p>
          <a:p>
            <a:pPr lvl="1"/>
            <a:r>
              <a:rPr lang="en-US" sz="2200" dirty="0" smtClean="0"/>
              <a:t>Alt 1</a:t>
            </a:r>
            <a:r>
              <a:rPr lang="en-US" sz="2200" smtClean="0"/>
              <a:t>: Explicit </a:t>
            </a:r>
            <a:r>
              <a:rPr lang="en-US" sz="2200" dirty="0" smtClean="0"/>
              <a:t>DL signalling per CC indicating the number of MCS </a:t>
            </a:r>
            <a:r>
              <a:rPr lang="en-US" sz="2200" dirty="0"/>
              <a:t>in DCI and the number of CQI reports in UCI </a:t>
            </a:r>
            <a:endParaRPr lang="en-US" sz="2200" dirty="0" smtClean="0"/>
          </a:p>
          <a:p>
            <a:pPr lvl="1"/>
            <a:r>
              <a:rPr lang="en-US" sz="2200" dirty="0" smtClean="0"/>
              <a:t>Alt 2: UE derives the number </a:t>
            </a:r>
            <a:r>
              <a:rPr lang="en-US" sz="2200" dirty="0"/>
              <a:t>of </a:t>
            </a:r>
            <a:r>
              <a:rPr lang="en-US" sz="2200" dirty="0" smtClean="0"/>
              <a:t>MCS </a:t>
            </a:r>
            <a:r>
              <a:rPr lang="en-US" sz="2200" dirty="0"/>
              <a:t>in </a:t>
            </a:r>
            <a:r>
              <a:rPr lang="en-US" sz="2200" dirty="0" smtClean="0"/>
              <a:t>DCI and number </a:t>
            </a:r>
            <a:r>
              <a:rPr lang="en-US" sz="2200" dirty="0"/>
              <a:t>of CQI </a:t>
            </a:r>
            <a:r>
              <a:rPr lang="en-US" sz="2200" dirty="0" smtClean="0"/>
              <a:t>reports per CC fo</a:t>
            </a:r>
            <a:r>
              <a:rPr lang="en-US" sz="2200" dirty="0"/>
              <a:t>r</a:t>
            </a:r>
            <a:r>
              <a:rPr lang="en-US" sz="2200" dirty="0" smtClean="0"/>
              <a:t> </a:t>
            </a:r>
            <a:r>
              <a:rPr lang="en-US" sz="2200" dirty="0"/>
              <a:t>UCI </a:t>
            </a:r>
            <a:r>
              <a:rPr lang="en-US" sz="2200" dirty="0" smtClean="0"/>
              <a:t>based on the implicit assumption / indication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73509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4433</TotalTime>
  <Words>113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Calibri</vt:lpstr>
      <vt:lpstr>Office Theme</vt:lpstr>
      <vt:lpstr>WF on MCS and CQI configuration for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231</cp:revision>
  <dcterms:created xsi:type="dcterms:W3CDTF">2006-08-16T00:00:00Z</dcterms:created>
  <dcterms:modified xsi:type="dcterms:W3CDTF">2017-05-16T11:34:18Z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6cbb4a32-68cb-44e5-a4f4-0c5cdbe5b100</vt:lpwstr>
  </property>
  <property fmtid="{D5CDD505-2E9C-101B-9397-08002B2CF9AE}" pid="6" name="CTP_TimeStamp">
    <vt:lpwstr>2017-05-16 11:34:16Z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