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56" y="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NR PBCH Coding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CATT, LG,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Huawei,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ZTE, Intel, </a:t>
            </a:r>
            <a:b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R1-1709508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7812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 15th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19th May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7.1.4.3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1200"/>
            <a:ext cx="8577614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46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55" y="1371600"/>
            <a:ext cx="84582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Majority of the companies show that Polar code performance is better or qualified for NR PBCH:</a:t>
            </a:r>
          </a:p>
        </p:txBody>
      </p:sp>
      <p:graphicFrame>
        <p:nvGraphicFramePr>
          <p:cNvPr id="9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30956103"/>
              </p:ext>
            </p:extLst>
          </p:nvPr>
        </p:nvGraphicFramePr>
        <p:xfrm>
          <a:off x="2590800" y="2362200"/>
          <a:ext cx="4038599" cy="4389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04822"/>
                <a:gridCol w="1249557"/>
                <a:gridCol w="118422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T-Doc</a:t>
                      </a:r>
                      <a:endParaRPr lang="en-US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Polar </a:t>
                      </a:r>
                      <a:endParaRPr lang="en-US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LDPC</a:t>
                      </a:r>
                      <a:endParaRPr lang="en-US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R1-1706969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R1-1707080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R1-1707184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R1-1707525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R1-1707676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R1-1707801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R1-1707846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R1-1708318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R1-1708836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R1-1708359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R1-1708650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</a:tr>
              <a:tr h="310662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R1-1708052</a:t>
                      </a:r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89747" marR="897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V</a:t>
                      </a:r>
                      <a:endParaRPr lang="en-US" sz="1600" dirty="0"/>
                    </a:p>
                  </a:txBody>
                  <a:tcPr marL="89747" marR="89747"/>
                </a:tc>
              </a:tr>
            </a:tbl>
          </a:graphicData>
        </a:graphic>
      </p:graphicFrame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Polar code is selected for NR PBCH</a:t>
            </a:r>
          </a:p>
        </p:txBody>
      </p:sp>
    </p:spTree>
    <p:extLst>
      <p:ext uri="{BB962C8B-B14F-4D97-AF65-F5344CB8AC3E}">
        <p14:creationId xmlns:p14="http://schemas.microsoft.com/office/powerpoint/2010/main" val="4102517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</TotalTime>
  <Words>102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NR PBCH Coding</vt:lpstr>
      <vt:lpstr>Background (1)</vt:lpstr>
      <vt:lpstr>Background (2)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Weide.Wu@mediatek.com</dc:creator>
  <cp:lastModifiedBy>Weide Wu (吳威德)</cp:lastModifiedBy>
  <cp:revision>28</cp:revision>
  <dcterms:created xsi:type="dcterms:W3CDTF">2006-08-16T00:00:00Z</dcterms:created>
  <dcterms:modified xsi:type="dcterms:W3CDTF">2017-05-17T04:12:13Z</dcterms:modified>
</cp:coreProperties>
</file>