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23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18" d="100"/>
          <a:sy n="118" d="100"/>
        </p:scale>
        <p:origin x="-14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2676396-E379-45A5-83BE-0073B7480BE3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1D877B0-8FB6-4B71-B3F1-E4D6B13923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00969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47647E6-1065-4EB0-9083-5B63B92CC3AA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A84FC-29AF-4457-927E-073066A77A7F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2CFAE-11AD-45E7-B432-849F025B51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2956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D319E-6D05-418D-B37C-24BF54850A0C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F8843-090D-4E47-B954-8CE8035483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1595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1C529-ADE3-428C-AD68-D6C9189B6BD8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E3D0C-0EAE-469E-A1C2-62D5A37E81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4809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B8A42-EF8E-4C01-BBCE-8D0D3463E46A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2B491-95D8-427C-B006-9EF48EDA51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8009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324F1-3512-4E5D-9942-9DA7272617A8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BFD8B-0CE6-4B0D-9913-D3E76D24DB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6654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35BD2-A1EB-49B9-9143-0E6E530DD1A8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DD54B-840C-4AA9-9701-86B3FB568D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87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1A627-1201-4782-B9C0-772CF0C892B0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3423A-76FA-4D28-A4D2-D78EE19F9E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4525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D57EB-0120-4B8A-94FA-BA84B7ADEA99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803C3-74F9-4232-ACBB-6735506D7A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879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4C733-403D-477C-ACF7-AB5C3D87DC4D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0BF9-FD7A-4D8D-BDC9-96ED7DCD6C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2432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3543C-DD12-42AE-B13E-2532B9FA7650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A78FE-9F73-4518-B23F-BF3E28A9E86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253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D2037-94B6-482D-8620-B9D08FB9A2B8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875E7-D9D0-4C7D-8B88-14945BF96B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5888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8E744C5-614C-4A64-A8D3-4EE657637801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E81E41C-C3B9-486E-BCC2-394244C73A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WF on synchronization in </a:t>
            </a:r>
            <a:r>
              <a:rPr lang="en-US" altLang="ko-KR" sz="3600" dirty="0" err="1" smtClean="0">
                <a:ea typeface="굴림" charset="-127"/>
              </a:rPr>
              <a:t>sidelink</a:t>
            </a:r>
            <a:r>
              <a:rPr lang="en-US" altLang="ko-KR" sz="3600" dirty="0" smtClean="0">
                <a:ea typeface="굴림" charset="-127"/>
              </a:rPr>
              <a:t> CA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NTT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Docomo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Intel 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/>
              <a:t>3GPP TSG RAN WG1 Meeting #89</a:t>
            </a:r>
            <a:r>
              <a:rPr lang="en-GB" altLang="ko-KR" sz="1800" b="1">
                <a:cs typeface="Times New Roman" pitchFamily="18" charset="0"/>
              </a:rPr>
              <a:t>				                     R1-170xxxx</a:t>
            </a:r>
            <a:endParaRPr lang="en-US" altLang="ko-KR" sz="1800" b="1"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ko-KR" sz="1800" b="1"/>
              <a:t>Hangzhou, P.R. China 15th – 19th May 2017</a:t>
            </a:r>
            <a:endParaRPr lang="ko-KR" altLang="ko-KR" sz="180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6.2.3.1.1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>
            <a:normAutofit/>
          </a:bodyPr>
          <a:lstStyle/>
          <a:p>
            <a:pPr latinLnBrk="1"/>
            <a:r>
              <a:rPr lang="en-US" altLang="ko-KR" sz="2400" dirty="0" smtClean="0"/>
              <a:t>A “</a:t>
            </a:r>
            <a:r>
              <a:rPr lang="en-US" altLang="ko-KR" sz="2400" dirty="0" err="1" smtClean="0"/>
              <a:t>sidelink</a:t>
            </a:r>
            <a:r>
              <a:rPr lang="en-US" altLang="ko-KR" sz="2400" dirty="0" smtClean="0"/>
              <a:t> synchronization anchor carrier” can be (pre)configured for a group of </a:t>
            </a:r>
            <a:r>
              <a:rPr lang="en-US" altLang="ko-KR" sz="2400" dirty="0" err="1" smtClean="0"/>
              <a:t>sidelink</a:t>
            </a:r>
            <a:r>
              <a:rPr lang="en-US" altLang="ko-KR" sz="2400" dirty="0" smtClean="0"/>
              <a:t> component carriers.</a:t>
            </a:r>
            <a:endParaRPr lang="en-US" altLang="ko-KR" sz="2000" dirty="0" smtClean="0"/>
          </a:p>
          <a:p>
            <a:pPr lvl="1" latinLnBrk="1"/>
            <a:r>
              <a:rPr lang="en-US" altLang="ko-KR" sz="2000" dirty="0" smtClean="0"/>
              <a:t>For the group of </a:t>
            </a:r>
            <a:r>
              <a:rPr lang="en-US" altLang="ko-KR" sz="2000" dirty="0" err="1" smtClean="0"/>
              <a:t>sidelink</a:t>
            </a:r>
            <a:r>
              <a:rPr lang="en-US" altLang="ko-KR" sz="2000" dirty="0" smtClean="0"/>
              <a:t> component carriers, common synchronization source priority (pre)configuration is used.</a:t>
            </a:r>
          </a:p>
          <a:p>
            <a:pPr lvl="1" latinLnBrk="1"/>
            <a:r>
              <a:rPr lang="en-US" altLang="ja-JP" sz="2000" dirty="0" smtClean="0"/>
              <a:t>A synchronization reference selected for the “</a:t>
            </a:r>
            <a:r>
              <a:rPr lang="en-US" altLang="ja-JP" sz="2000" dirty="0" err="1" smtClean="0"/>
              <a:t>sidelink</a:t>
            </a:r>
            <a:r>
              <a:rPr lang="en-US" altLang="ja-JP" sz="2000" dirty="0" smtClean="0"/>
              <a:t> synchronization anchor carrier” is used for PSCCH/PSSCH transmission in any carrier within the group of </a:t>
            </a:r>
            <a:r>
              <a:rPr lang="en-US" altLang="ja-JP" sz="2000" dirty="0" err="1" smtClean="0"/>
              <a:t>sidelink</a:t>
            </a:r>
            <a:r>
              <a:rPr lang="en-US" altLang="ja-JP" sz="2000" dirty="0" smtClean="0"/>
              <a:t> component carriers.</a:t>
            </a:r>
          </a:p>
          <a:p>
            <a:pPr lvl="2" latinLnBrk="1"/>
            <a:r>
              <a:rPr lang="en-US" altLang="ko-KR" sz="1600" dirty="0" smtClean="0"/>
              <a:t>SLSS/PSBCH transmission should be based on the synchronization reference selection on </a:t>
            </a:r>
            <a:r>
              <a:rPr lang="en-US" altLang="ko-KR" sz="1600" dirty="0" err="1" smtClean="0"/>
              <a:t>sidelink</a:t>
            </a:r>
            <a:r>
              <a:rPr lang="en-US" altLang="ko-KR" sz="1600" dirty="0" smtClean="0"/>
              <a:t> synchronization anchor carrier. </a:t>
            </a:r>
          </a:p>
          <a:p>
            <a:pPr lvl="1" latinLnBrk="1"/>
            <a:r>
              <a:rPr lang="en-US" altLang="ko-KR" sz="2000" dirty="0" smtClean="0"/>
              <a:t>For the group of </a:t>
            </a:r>
            <a:r>
              <a:rPr lang="en-US" altLang="ko-KR" sz="2000" dirty="0" err="1" smtClean="0"/>
              <a:t>sidelink</a:t>
            </a:r>
            <a:r>
              <a:rPr lang="en-US" altLang="ko-KR" sz="2000" dirty="0" smtClean="0"/>
              <a:t> component carriers, </a:t>
            </a:r>
            <a:r>
              <a:rPr lang="en-US" altLang="ko-KR" sz="2000" dirty="0" err="1" smtClean="0"/>
              <a:t>subframe</a:t>
            </a:r>
            <a:r>
              <a:rPr lang="en-US" altLang="ko-KR" sz="2000" dirty="0" smtClean="0"/>
              <a:t> boundaries and DFN numbers are aligned. </a:t>
            </a:r>
          </a:p>
          <a:p>
            <a:pPr latinLnBrk="1"/>
            <a:r>
              <a:rPr lang="en-US" altLang="ko-KR" sz="2400" dirty="0" smtClean="0"/>
              <a:t>Independent synchronization reference and synchronization source selection rules can be used between different disjoint </a:t>
            </a:r>
            <a:r>
              <a:rPr lang="en-US" altLang="ko-KR" sz="2400" dirty="0" err="1" smtClean="0"/>
              <a:t>sidelink</a:t>
            </a:r>
            <a:r>
              <a:rPr lang="en-US" altLang="ko-KR" sz="2400" dirty="0" smtClean="0"/>
              <a:t> component carrier groups.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36136</TotalTime>
  <Words>141</Words>
  <Application>Microsoft Office PowerPoint</Application>
  <PresentationFormat>화면 슬라이드 쇼(4:3)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synchronization in sidelink CA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Hyukjin</cp:lastModifiedBy>
  <cp:revision>1110</cp:revision>
  <dcterms:created xsi:type="dcterms:W3CDTF">2010-05-12T23:28:36Z</dcterms:created>
  <dcterms:modified xsi:type="dcterms:W3CDTF">2017-05-16T08:27:23Z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