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72" r:id="rId4"/>
    <p:sldId id="27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20" autoAdjust="0"/>
  </p:normalViewPr>
  <p:slideViewPr>
    <p:cSldViewPr snapToGrid="0" snapToObjects="1" showGuides="1">
      <p:cViewPr varScale="1">
        <p:scale>
          <a:sx n="76" d="100"/>
          <a:sy n="76" d="100"/>
        </p:scale>
        <p:origin x="-1520" y="-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75763-B507-EE44-B803-7497C3E1FFCF}" type="datetimeFigureOut">
              <a:rPr lang="en-US" smtClean="0"/>
              <a:t>5/16/17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A3017-0FEB-1A4D-AB94-6397AAD57F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449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5/16/17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5/16/17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Triggering Mechanism for CSI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LGE, Huawei, </a:t>
            </a:r>
            <a:r>
              <a:rPr lang="en-US" dirty="0" err="1" smtClean="0"/>
              <a:t>HiSilicon</a:t>
            </a:r>
            <a:r>
              <a:rPr lang="en-US" dirty="0" smtClean="0"/>
              <a:t>, Sharp, </a:t>
            </a:r>
            <a:r>
              <a:rPr lang="en-US" altLang="ja-JP" dirty="0" smtClean="0"/>
              <a:t>Mitsubishi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/>
              <a:t>R1-</a:t>
            </a:r>
            <a:r>
              <a:rPr lang="da-DK" sz="2400" b="1" dirty="0" smtClean="0"/>
              <a:t>1709485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7.1.2.3.1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677918"/>
              </p:ext>
            </p:extLst>
          </p:nvPr>
        </p:nvGraphicFramePr>
        <p:xfrm>
          <a:off x="116505" y="1745231"/>
          <a:ext cx="8921294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3805"/>
                <a:gridCol w="1033198"/>
                <a:gridCol w="2218097"/>
                <a:gridCol w="2218097"/>
                <a:gridCol w="2218097"/>
              </a:tblGrid>
              <a:tr h="135015">
                <a:tc rowSpan="2" gridSpan="2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CSI reporting</a:t>
                      </a:r>
                      <a:endParaRPr lang="en-US" sz="16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Periodic</a:t>
                      </a:r>
                      <a:endParaRPr lang="en-US" sz="16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Semi-persistent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Aperiodic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51966"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CSI-RS</a:t>
                      </a:r>
                    </a:p>
                    <a:p>
                      <a:r>
                        <a:rPr lang="en-US" sz="1600" dirty="0" smtClean="0"/>
                        <a:t>transmission</a:t>
                      </a:r>
                      <a:endParaRPr lang="en-US" sz="1600" dirty="0"/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Periodic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CSI-RS: N/A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Reporting: N/A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CSI-RS: N/A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TBD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CSI-RS: N/A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DCI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519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Semi-persistent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Not supported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CSI-RS: TBD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TBD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CSI-RS: TBD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DCI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519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Aperiodic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Not supported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Not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sym typeface="Wingdings"/>
                        </a:rPr>
                        <a:t> supported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CSI-RS: DCI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DCI</a:t>
                      </a:r>
                      <a:endParaRPr kumimoji="1" lang="en-US" sz="1600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836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502183" y="2286468"/>
            <a:ext cx="1818573" cy="1169551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2588544" y="2394632"/>
            <a:ext cx="1630356" cy="26752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2588544" y="2751111"/>
            <a:ext cx="1630356" cy="26752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2588544" y="3105624"/>
            <a:ext cx="1630356" cy="26752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2502182" y="3872653"/>
            <a:ext cx="1818573" cy="307777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Resource setting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#1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2502181" y="4592188"/>
            <a:ext cx="1818573" cy="307777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Resource setting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#2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5746307" y="3286498"/>
            <a:ext cx="1931450" cy="307777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CSI reporting setting #0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5746306" y="3962118"/>
            <a:ext cx="1931450" cy="307777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CSI reporting setting #1</a:t>
            </a:r>
          </a:p>
        </p:txBody>
      </p:sp>
      <p:cxnSp>
        <p:nvCxnSpPr>
          <p:cNvPr id="199" name="Straight Connector 198"/>
          <p:cNvCxnSpPr>
            <a:stCxn id="191" idx="3"/>
            <a:endCxn id="197" idx="1"/>
          </p:cNvCxnSpPr>
          <p:nvPr/>
        </p:nvCxnSpPr>
        <p:spPr>
          <a:xfrm>
            <a:off x="4320756" y="2871244"/>
            <a:ext cx="1425551" cy="569143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200" name="Straight Connector 199"/>
          <p:cNvCxnSpPr>
            <a:stCxn id="195" idx="3"/>
            <a:endCxn id="197" idx="1"/>
          </p:cNvCxnSpPr>
          <p:nvPr/>
        </p:nvCxnSpPr>
        <p:spPr>
          <a:xfrm flipV="1">
            <a:off x="4320755" y="3440387"/>
            <a:ext cx="1425552" cy="586155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/>
          <p:cNvCxnSpPr>
            <a:stCxn id="191" idx="3"/>
            <a:endCxn id="198" idx="1"/>
          </p:cNvCxnSpPr>
          <p:nvPr/>
        </p:nvCxnSpPr>
        <p:spPr>
          <a:xfrm>
            <a:off x="4320756" y="2871244"/>
            <a:ext cx="1425550" cy="1244763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202" name="Straight Connector 201"/>
          <p:cNvCxnSpPr>
            <a:stCxn id="197" idx="1"/>
            <a:endCxn id="196" idx="3"/>
          </p:cNvCxnSpPr>
          <p:nvPr/>
        </p:nvCxnSpPr>
        <p:spPr>
          <a:xfrm flipH="1">
            <a:off x="4320754" y="3440387"/>
            <a:ext cx="1425553" cy="130569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  <a:headEnd type="none" w="med" len="med"/>
            <a:tailEnd type="none" w="med" len="med"/>
          </a:ln>
          <a:effectLst/>
        </p:spPr>
      </p:cxnSp>
      <p:sp>
        <p:nvSpPr>
          <p:cNvPr id="203" name="TextBox 202"/>
          <p:cNvSpPr txBox="1"/>
          <p:nvPr/>
        </p:nvSpPr>
        <p:spPr>
          <a:xfrm>
            <a:off x="4527406" y="2742749"/>
            <a:ext cx="698291" cy="307777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Link #0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4292734" y="3287043"/>
            <a:ext cx="698291" cy="307777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Link #1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4392391" y="3872108"/>
            <a:ext cx="698291" cy="307777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Link #2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4638266" y="4284411"/>
            <a:ext cx="698291" cy="307777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Link #3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2604034" y="1981898"/>
            <a:ext cx="1612190" cy="307777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Resource setting #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0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メイリオ"/>
            </a:endParaRPr>
          </a:p>
        </p:txBody>
      </p:sp>
      <p:grpSp>
        <p:nvGrpSpPr>
          <p:cNvPr id="208" name="Group 207"/>
          <p:cNvGrpSpPr/>
          <p:nvPr/>
        </p:nvGrpSpPr>
        <p:grpSpPr>
          <a:xfrm>
            <a:off x="2961348" y="2463696"/>
            <a:ext cx="884747" cy="135015"/>
            <a:chOff x="1466655" y="1554620"/>
            <a:chExt cx="884747" cy="135015"/>
          </a:xfrm>
          <a:solidFill>
            <a:srgbClr val="000000"/>
          </a:solidFill>
        </p:grpSpPr>
        <p:sp>
          <p:nvSpPr>
            <p:cNvPr id="209" name="Oval 208"/>
            <p:cNvSpPr/>
            <p:nvPr/>
          </p:nvSpPr>
          <p:spPr>
            <a:xfrm>
              <a:off x="1466655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10" name="Oval 209"/>
            <p:cNvSpPr/>
            <p:nvPr/>
          </p:nvSpPr>
          <p:spPr>
            <a:xfrm>
              <a:off x="1716566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11" name="Oval 210"/>
            <p:cNvSpPr/>
            <p:nvPr/>
          </p:nvSpPr>
          <p:spPr>
            <a:xfrm>
              <a:off x="1966477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12" name="Oval 211"/>
            <p:cNvSpPr/>
            <p:nvPr/>
          </p:nvSpPr>
          <p:spPr>
            <a:xfrm>
              <a:off x="2216387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  <p:sp>
        <p:nvSpPr>
          <p:cNvPr id="213" name="TextBox 212"/>
          <p:cNvSpPr txBox="1"/>
          <p:nvPr/>
        </p:nvSpPr>
        <p:spPr>
          <a:xfrm>
            <a:off x="870170" y="2380583"/>
            <a:ext cx="1399100" cy="253916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CSI-RS r</a:t>
            </a:r>
            <a:r>
              <a: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esource set #0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2961348" y="2820175"/>
            <a:ext cx="884747" cy="135015"/>
            <a:chOff x="1466655" y="1554620"/>
            <a:chExt cx="884747" cy="135015"/>
          </a:xfrm>
          <a:solidFill>
            <a:srgbClr val="000000"/>
          </a:solidFill>
        </p:grpSpPr>
        <p:sp>
          <p:nvSpPr>
            <p:cNvPr id="215" name="Oval 214"/>
            <p:cNvSpPr/>
            <p:nvPr/>
          </p:nvSpPr>
          <p:spPr>
            <a:xfrm>
              <a:off x="1466655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16" name="Oval 215"/>
            <p:cNvSpPr/>
            <p:nvPr/>
          </p:nvSpPr>
          <p:spPr>
            <a:xfrm>
              <a:off x="1716566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17" name="Oval 216"/>
            <p:cNvSpPr/>
            <p:nvPr/>
          </p:nvSpPr>
          <p:spPr>
            <a:xfrm>
              <a:off x="1966477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18" name="Oval 217"/>
            <p:cNvSpPr/>
            <p:nvPr/>
          </p:nvSpPr>
          <p:spPr>
            <a:xfrm>
              <a:off x="2216387" y="1554620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823452" y="3174688"/>
            <a:ext cx="1118889" cy="135015"/>
            <a:chOff x="4083181" y="3548928"/>
            <a:chExt cx="1118889" cy="135015"/>
          </a:xfrm>
          <a:solidFill>
            <a:srgbClr val="000000"/>
          </a:solidFill>
        </p:grpSpPr>
        <p:sp>
          <p:nvSpPr>
            <p:cNvPr id="220" name="Oval 219"/>
            <p:cNvSpPr/>
            <p:nvPr/>
          </p:nvSpPr>
          <p:spPr>
            <a:xfrm>
              <a:off x="4329150" y="3548928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21" name="Oval 220"/>
            <p:cNvSpPr/>
            <p:nvPr/>
          </p:nvSpPr>
          <p:spPr>
            <a:xfrm>
              <a:off x="4575119" y="3548928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22" name="Oval 221"/>
            <p:cNvSpPr/>
            <p:nvPr/>
          </p:nvSpPr>
          <p:spPr>
            <a:xfrm>
              <a:off x="4821088" y="3548928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23" name="Oval 222"/>
            <p:cNvSpPr/>
            <p:nvPr/>
          </p:nvSpPr>
          <p:spPr>
            <a:xfrm>
              <a:off x="5067055" y="3548928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224" name="Oval 223"/>
            <p:cNvSpPr/>
            <p:nvPr/>
          </p:nvSpPr>
          <p:spPr>
            <a:xfrm>
              <a:off x="4083181" y="3548928"/>
              <a:ext cx="135015" cy="135015"/>
            </a:xfrm>
            <a:prstGeom prst="ellipse">
              <a:avLst/>
            </a:prstGeom>
            <a:grp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870170" y="2732743"/>
            <a:ext cx="1399100" cy="253916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CSI-RS r</a:t>
            </a:r>
            <a:r>
              <a: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esource set #1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870170" y="3103695"/>
            <a:ext cx="1399100" cy="253916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CSI-RS r</a:t>
            </a:r>
            <a:r>
              <a: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esource set #2</a:t>
            </a:r>
          </a:p>
        </p:txBody>
      </p:sp>
      <p:cxnSp>
        <p:nvCxnSpPr>
          <p:cNvPr id="227" name="Straight Arrow Connector 226"/>
          <p:cNvCxnSpPr/>
          <p:nvPr/>
        </p:nvCxnSpPr>
        <p:spPr>
          <a:xfrm>
            <a:off x="2228504" y="2519082"/>
            <a:ext cx="360040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 w="med" len="med"/>
            <a:tailEnd type="arrow"/>
          </a:ln>
          <a:effectLst/>
        </p:spPr>
      </p:cxnSp>
      <p:cxnSp>
        <p:nvCxnSpPr>
          <p:cNvPr id="228" name="Straight Arrow Connector 227"/>
          <p:cNvCxnSpPr/>
          <p:nvPr/>
        </p:nvCxnSpPr>
        <p:spPr>
          <a:xfrm>
            <a:off x="2228504" y="2884873"/>
            <a:ext cx="360040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 w="med" len="med"/>
            <a:tailEnd type="arrow"/>
          </a:ln>
          <a:effectLst/>
        </p:spPr>
      </p:cxnSp>
      <p:cxnSp>
        <p:nvCxnSpPr>
          <p:cNvPr id="229" name="Straight Arrow Connector 228"/>
          <p:cNvCxnSpPr/>
          <p:nvPr/>
        </p:nvCxnSpPr>
        <p:spPr>
          <a:xfrm>
            <a:off x="2228504" y="3239386"/>
            <a:ext cx="360040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 w="med" len="med"/>
            <a:tailEnd type="arrow"/>
          </a:ln>
          <a:effectLst/>
        </p:spPr>
      </p:cxnSp>
      <p:cxnSp>
        <p:nvCxnSpPr>
          <p:cNvPr id="230" name="Straight Arrow Connector 229"/>
          <p:cNvCxnSpPr/>
          <p:nvPr/>
        </p:nvCxnSpPr>
        <p:spPr>
          <a:xfrm flipV="1">
            <a:off x="2519372" y="3286498"/>
            <a:ext cx="315035" cy="278378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231" name="TextBox 230"/>
          <p:cNvSpPr txBox="1"/>
          <p:nvPr/>
        </p:nvSpPr>
        <p:spPr>
          <a:xfrm>
            <a:off x="1882858" y="3552419"/>
            <a:ext cx="1078785" cy="261610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CSI-RS r</a:t>
            </a:r>
            <a:r>
              <a: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esource</a:t>
            </a:r>
          </a:p>
        </p:txBody>
      </p:sp>
    </p:spTree>
    <p:extLst>
      <p:ext uri="{BB962C8B-B14F-4D97-AF65-F5344CB8AC3E}">
        <p14:creationId xmlns:p14="http://schemas.microsoft.com/office/powerpoint/2010/main" val="1003949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4"/>
            <a:ext cx="8229600" cy="56315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Regarding dynamic triggering,</a:t>
            </a:r>
          </a:p>
          <a:p>
            <a:pPr lvl="1"/>
            <a:r>
              <a:rPr lang="en-US" dirty="0" smtClean="0"/>
              <a:t>Semi-persistent CSI-RS is activated/deactivated by MAC CE.</a:t>
            </a:r>
          </a:p>
          <a:p>
            <a:pPr lvl="1"/>
            <a:r>
              <a:rPr lang="en-US" dirty="0" smtClean="0"/>
              <a:t>Semi-persistent CSI reporting is activated/deactivated by MAC CE.</a:t>
            </a:r>
          </a:p>
          <a:p>
            <a:pPr lvl="1"/>
            <a:r>
              <a:rPr lang="en-US" dirty="0" smtClean="0"/>
              <a:t>Selection of CSI-RS resource set for semi-persistent CSI-RS is performed by MAC CE.</a:t>
            </a:r>
          </a:p>
          <a:p>
            <a:pPr lvl="1"/>
            <a:r>
              <a:rPr lang="en-US" dirty="0" smtClean="0"/>
              <a:t>FFS: details including</a:t>
            </a:r>
          </a:p>
          <a:p>
            <a:pPr lvl="2"/>
            <a:r>
              <a:rPr lang="en-US" dirty="0" smtClean="0"/>
              <a:t>Relationship </a:t>
            </a:r>
            <a:r>
              <a:rPr lang="en-US" dirty="0"/>
              <a:t>between </a:t>
            </a:r>
            <a:r>
              <a:rPr lang="en-US" dirty="0" smtClean="0"/>
              <a:t>signaling of semi</a:t>
            </a:r>
            <a:r>
              <a:rPr lang="en-US" dirty="0"/>
              <a:t>-persistent CSI-RS and CSI-RS resource set selection for semi-persistent CSI-</a:t>
            </a:r>
            <a:r>
              <a:rPr lang="en-US" dirty="0" smtClean="0"/>
              <a:t>RS</a:t>
            </a:r>
          </a:p>
          <a:p>
            <a:pPr lvl="2"/>
            <a:r>
              <a:rPr lang="en-US" dirty="0"/>
              <a:t>Relationship between </a:t>
            </a:r>
            <a:r>
              <a:rPr lang="en-US" dirty="0" smtClean="0"/>
              <a:t>signaling of </a:t>
            </a:r>
            <a:r>
              <a:rPr lang="en-US" dirty="0"/>
              <a:t>CSI-RS transmission and CSI </a:t>
            </a:r>
            <a:r>
              <a:rPr lang="en-US" dirty="0" smtClean="0"/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1601306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</TotalTime>
  <Words>263</Words>
  <Application>Microsoft Macintosh PowerPoint</Application>
  <PresentationFormat>On-screen Show (4:3)</PresentationFormat>
  <Paragraphs>55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Triggering Mechanism for CSI Reporting</vt:lpstr>
      <vt:lpstr>Background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125</cp:revision>
  <dcterms:created xsi:type="dcterms:W3CDTF">2016-11-14T18:00:12Z</dcterms:created>
  <dcterms:modified xsi:type="dcterms:W3CDTF">2017-05-16T09:03:10Z</dcterms:modified>
</cp:coreProperties>
</file>