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00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기본 구역" id="{5D836915-8BE4-43A6-9B3C-7EC2EB47BFB4}">
          <p14:sldIdLst>
            <p14:sldId id="260"/>
            <p14:sldId id="299"/>
            <p14:sldId id="301"/>
            <p14:sldId id="30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69" d="100"/>
          <a:sy n="69" d="100"/>
        </p:scale>
        <p:origin x="-16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lang="en-US" altLang="ja-JP" dirty="0" smtClean="0"/>
              <a:t>b</a:t>
            </a:r>
            <a:r>
              <a:rPr kumimoji="1" lang="en-US" altLang="ja-JP" dirty="0" smtClean="0"/>
              <a:t>eam </a:t>
            </a:r>
            <a:r>
              <a:rPr lang="en-US" altLang="ja-JP" dirty="0" smtClean="0"/>
              <a:t>indication for PDSCH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CATT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R1-1709482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529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89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Hangzhou, China, 15 – 19 May 2017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7</a:t>
            </a:r>
            <a:r>
              <a:rPr lang="en-US" altLang="ja-JP" sz="2400" dirty="0" smtClean="0"/>
              <a:t>.1.2.2.1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/>
          </a:bodyPr>
          <a:lstStyle/>
          <a:p>
            <a:r>
              <a:rPr lang="en-US" sz="2800" dirty="0"/>
              <a:t>For reception of unicast DL data channel, </a:t>
            </a:r>
            <a:r>
              <a:rPr lang="en-US" sz="2800" dirty="0" smtClean="0"/>
              <a:t>the DL </a:t>
            </a:r>
            <a:r>
              <a:rPr lang="en-US" sz="2800" dirty="0"/>
              <a:t>RS </a:t>
            </a:r>
            <a:r>
              <a:rPr lang="en-US" sz="2800" dirty="0" smtClean="0"/>
              <a:t>QCL-</a:t>
            </a:r>
            <a:r>
              <a:rPr lang="en-US" sz="2800" dirty="0" err="1" smtClean="0"/>
              <a:t>ed</a:t>
            </a:r>
            <a:r>
              <a:rPr lang="en-US" sz="2800" dirty="0" smtClean="0"/>
              <a:t> </a:t>
            </a:r>
            <a:r>
              <a:rPr lang="en-US" sz="2800" dirty="0"/>
              <a:t>with </a:t>
            </a:r>
            <a:r>
              <a:rPr lang="en-US" sz="2800" dirty="0" smtClean="0"/>
              <a:t>NR PDSCH can be explicitly signaled in the associated NR-PDCCH</a:t>
            </a:r>
            <a:endParaRPr lang="en-US" sz="2800" dirty="0"/>
          </a:p>
          <a:p>
            <a:pPr lvl="1"/>
            <a:r>
              <a:rPr lang="en-US" sz="2400" dirty="0" smtClean="0"/>
              <a:t>Candidate DL RS are determined by RRC or RRC+ MAC-CE</a:t>
            </a:r>
            <a:endParaRPr lang="en-US" sz="2400" dirty="0"/>
          </a:p>
          <a:p>
            <a:pPr lvl="1"/>
            <a:r>
              <a:rPr lang="en-US" sz="2400" dirty="0" smtClean="0"/>
              <a:t>FFS if some of the QCL indication states may implicitly indicate the QCL-</a:t>
            </a:r>
            <a:r>
              <a:rPr lang="en-US" sz="2400" dirty="0" err="1" smtClean="0"/>
              <a:t>ed</a:t>
            </a:r>
            <a:r>
              <a:rPr lang="en-US" sz="2400" dirty="0" smtClean="0"/>
              <a:t> DL RS </a:t>
            </a:r>
            <a:endParaRPr lang="en-US" dirty="0" smtClean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317287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12248</TotalTime>
  <Words>77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テーマ</vt:lpstr>
      <vt:lpstr>WF on beam indication for PDSCH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CATT_RC</cp:lastModifiedBy>
  <cp:revision>794</cp:revision>
  <dcterms:created xsi:type="dcterms:W3CDTF">2014-09-26T23:14:47Z</dcterms:created>
  <dcterms:modified xsi:type="dcterms:W3CDTF">2017-05-18T00:48:30Z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</Properties>
</file>