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1" r:id="rId2"/>
    <p:sldId id="282" r:id="rId3"/>
    <p:sldId id="283" r:id="rId4"/>
    <p:sldId id="281" r:id="rId5"/>
    <p:sldId id="284" r:id="rId6"/>
    <p:sldId id="28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30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3DD746-ABF9-4D86-B40B-0DE341CD69D7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ACBFA-9C73-4620-83D8-3C8422BA4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3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ACBFA-9C73-4620-83D8-3C8422BA4E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08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ACBFA-9C73-4620-83D8-3C8422BA4EA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956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eusdhui\AppData\Local\Microsoft\Windows\Temporary%20Internet%20Files\Content.Outlook\tdocs\R1-1704317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Puncturing Methods for Polar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MediaTek, LGE</a:t>
            </a:r>
            <a:r>
              <a:rPr lang="en-US">
                <a:solidFill>
                  <a:schemeClr val="tx1"/>
                </a:solidFill>
              </a:rPr>
              <a:t> , Qualcomm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466199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R1-1709465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140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15th – 19th May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7.1.4.2.1.2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pPr lvl="0"/>
                <a:r>
                  <a:rPr lang="en-US" dirty="0"/>
                  <a:t>Puncturing is an essential process in rate matching of Polar codes whose native block lengths are powers of two. </a:t>
                </a:r>
              </a:p>
              <a:p>
                <a:pPr lvl="0"/>
                <a:r>
                  <a:rPr lang="en-US" dirty="0"/>
                  <a:t>Two types of puncturing methods are considered by all companies so far: </a:t>
                </a:r>
              </a:p>
              <a:p>
                <a:pPr lvl="1"/>
                <a:r>
                  <a:rPr lang="en-US" dirty="0"/>
                  <a:t>Begin puncturing from the lowest code bit index, i.e. index 0.</a:t>
                </a:r>
              </a:p>
              <a:p>
                <a:pPr lvl="2"/>
                <a:r>
                  <a:rPr lang="en-US" dirty="0"/>
                  <a:t>often referred simply as “</a:t>
                </a:r>
                <a:r>
                  <a:rPr lang="en-US" b="1" dirty="0"/>
                  <a:t>Puncturing</a:t>
                </a:r>
                <a:r>
                  <a:rPr lang="en-US" dirty="0"/>
                  <a:t>”</a:t>
                </a:r>
              </a:p>
              <a:p>
                <a:pPr lvl="2"/>
                <a:r>
                  <a:rPr lang="en-US" dirty="0"/>
                  <a:t>Zero LLR is assumed to be used for punctured bits at decoder.</a:t>
                </a:r>
              </a:p>
              <a:p>
                <a:pPr lvl="1"/>
                <a:r>
                  <a:rPr lang="en-US" dirty="0"/>
                  <a:t>Begin puncturing from the highest code bit index, i.e. index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dirty="0"/>
                  <a:t>, where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dirty="0"/>
                  <a:t> denote the length of mother Polar code.</a:t>
                </a:r>
              </a:p>
              <a:p>
                <a:pPr lvl="2"/>
                <a:r>
                  <a:rPr lang="en-US" dirty="0"/>
                  <a:t>often referred simply as “</a:t>
                </a:r>
                <a:r>
                  <a:rPr lang="en-US" b="1" dirty="0"/>
                  <a:t>Shortening</a:t>
                </a:r>
                <a:r>
                  <a:rPr lang="en-US" dirty="0"/>
                  <a:t>”</a:t>
                </a:r>
              </a:p>
              <a:p>
                <a:pPr lvl="2"/>
                <a:r>
                  <a:rPr lang="en-US" dirty="0"/>
                  <a:t>Infinite LLR is assumed to be used for punctured bits at decoder</a:t>
                </a:r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59" t="-2830" r="-18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05771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dirty="0"/>
              <a:t>Both types are just puncturing methods</a:t>
            </a:r>
          </a:p>
          <a:p>
            <a:pPr lvl="1"/>
            <a:r>
              <a:rPr lang="en-US" dirty="0"/>
              <a:t>No difference from transmitter’s point of view except for the locations of punctured code bits</a:t>
            </a:r>
          </a:p>
          <a:p>
            <a:pPr lvl="1"/>
            <a:r>
              <a:rPr lang="en-US" dirty="0"/>
              <a:t>Two types are complementary of each other (</a:t>
            </a:r>
            <a:r>
              <a:rPr lang="en-GB" u="sng" dirty="0">
                <a:hlinkClick r:id="rId2"/>
              </a:rPr>
              <a:t>R1-1704317</a:t>
            </a:r>
            <a:r>
              <a:rPr lang="en-GB" u="sng" dirty="0"/>
              <a:t>)</a:t>
            </a:r>
            <a:endParaRPr lang="en-US" dirty="0"/>
          </a:p>
          <a:p>
            <a:pPr lvl="0"/>
            <a:r>
              <a:rPr lang="en-US" dirty="0"/>
              <a:t>“Shortening” is a misuse of terminology in this context</a:t>
            </a:r>
          </a:p>
          <a:p>
            <a:pPr lvl="1"/>
            <a:r>
              <a:rPr lang="en-US" dirty="0"/>
              <a:t>Shortening is typically used in literature to refer to zero-padding when the number of available information bit locations is larger than payload, which is not the case here</a:t>
            </a:r>
          </a:p>
          <a:p>
            <a:r>
              <a:rPr lang="en-US" dirty="0"/>
              <a:t>Description of transmission methods should not be dictated by receiver processing (i.e. whether filling in zero or infinite LLRs for punctured bits)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01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In NR Polar code discussions, the following terminology on puncturing methods is used:</a:t>
            </a:r>
          </a:p>
          <a:p>
            <a:pPr lvl="1"/>
            <a:r>
              <a:rPr lang="en-US" dirty="0"/>
              <a:t>Type I Puncturing</a:t>
            </a:r>
          </a:p>
          <a:p>
            <a:pPr lvl="2"/>
            <a:r>
              <a:rPr lang="en-US" dirty="0"/>
              <a:t>The type of puncturing methods that are currently referred to as “puncturing”. </a:t>
            </a:r>
          </a:p>
          <a:p>
            <a:pPr lvl="2"/>
            <a:r>
              <a:rPr lang="en-US" dirty="0"/>
              <a:t>The set of indices of punctured code bits always contain index ‘0’.</a:t>
            </a:r>
          </a:p>
          <a:p>
            <a:pPr lvl="1"/>
            <a:r>
              <a:rPr lang="en-US" dirty="0"/>
              <a:t>Type II Puncturing</a:t>
            </a:r>
          </a:p>
          <a:p>
            <a:pPr lvl="2"/>
            <a:r>
              <a:rPr lang="en-US" dirty="0"/>
              <a:t>The type of puncturing methods that are currently referred to as “shortening”. </a:t>
            </a:r>
          </a:p>
          <a:p>
            <a:pPr lvl="2"/>
            <a:r>
              <a:rPr lang="en-US" dirty="0"/>
              <a:t>The set of indices of punctured code bits always contains index ‘</a:t>
            </a:r>
            <a:r>
              <a:rPr lang="en-US" i="1" dirty="0">
                <a:latin typeface="+mj-lt"/>
              </a:rPr>
              <a:t>N</a:t>
            </a:r>
            <a:r>
              <a:rPr lang="en-US" i="0" dirty="0">
                <a:latin typeface="+mj-lt"/>
              </a:rPr>
              <a:t>-1</a:t>
            </a:r>
            <a:r>
              <a:rPr lang="en-US" dirty="0"/>
              <a:t>’.</a:t>
            </a:r>
          </a:p>
          <a:p>
            <a:pPr lvl="1"/>
            <a:r>
              <a:rPr lang="en-US" dirty="0"/>
              <a:t>where </a:t>
            </a:r>
            <a:r>
              <a:rPr lang="en-US" b="0" i="1" dirty="0">
                <a:latin typeface="+mj-lt"/>
              </a:rPr>
              <a:t>N</a:t>
            </a:r>
            <a:r>
              <a:rPr lang="en-US" dirty="0"/>
              <a:t> denotes the block length of the mother Polar code (which must be power-of-two), and the index set of all its coded bits are </a:t>
            </a:r>
            <a:r>
              <a:rPr lang="en-US" i="0" dirty="0">
                <a:latin typeface="+mj-lt"/>
              </a:rPr>
              <a:t>{0,</a:t>
            </a:r>
            <a:r>
              <a:rPr lang="en-US" b="0" i="0" dirty="0">
                <a:latin typeface="+mj-lt"/>
              </a:rPr>
              <a:t>1,2,⋯,</a:t>
            </a:r>
            <a:r>
              <a:rPr lang="en-US" b="0" i="1" dirty="0">
                <a:latin typeface="+mj-lt"/>
              </a:rPr>
              <a:t>N</a:t>
            </a:r>
            <a:r>
              <a:rPr lang="en-US" b="0" i="0" dirty="0">
                <a:latin typeface="+mj-lt"/>
              </a:rPr>
              <a:t>-1}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052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Polar code design for NR control channels, when puncturing is applied, only Type I and Type II puncturing methods are considered.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939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In Polar code design for NR control channels, nested puncturing patterns are adopted </a:t>
                </a:r>
              </a:p>
              <a:p>
                <a:pPr lvl="1"/>
                <a:r>
                  <a:rPr lang="en-GB" dirty="0"/>
                  <a:t>Nested puncturing patterns means: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  <m:sup>
                        <m:r>
                          <a:rPr lang="en-GB" i="1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</m:sSubSup>
                    <m:r>
                      <a:rPr lang="en-GB" i="1">
                        <a:latin typeface="Cambria Math" panose="02040503050406030204" pitchFamily="18" charset="0"/>
                      </a:rPr>
                      <m:t>⊂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  <m:sup>
                        <m:r>
                          <a:rPr lang="en-GB" i="1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</m:sSubSup>
                  </m:oMath>
                </a14:m>
                <a:r>
                  <a:rPr lang="en-GB" dirty="0"/>
                  <a:t>    whenever 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𝑞</m:t>
                    </m:r>
                  </m:oMath>
                </a14:m>
                <a:endParaRPr lang="en-GB" dirty="0"/>
              </a:p>
              <a:p>
                <a:pPr lvl="2"/>
                <a:r>
                  <a:rPr lang="en-GB" dirty="0"/>
                  <a:t>For each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GB" dirty="0"/>
                  <a:t>, let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  <m:sup>
                        <m:r>
                          <a:rPr lang="en-GB" i="1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</m:sSubSup>
                    <m:r>
                      <a:rPr lang="en-GB" i="1">
                        <a:latin typeface="Cambria Math" panose="02040503050406030204" pitchFamily="18" charset="0"/>
                      </a:rPr>
                      <m:t>⊂{0,1,2,⋯,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−1}</m:t>
                    </m:r>
                  </m:oMath>
                </a14:m>
                <a:r>
                  <a:rPr lang="en-GB" dirty="0"/>
                  <a:t> denote a puncturing pattern, i.e. a set of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GB" dirty="0"/>
                  <a:t> punctured code bit indices, applied to a mother code of length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GB" dirty="0"/>
                  <a:t> to attain the target code length of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GB" dirty="0"/>
                  <a:t>.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04" t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3336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5725</TotalTime>
  <Words>413</Words>
  <Application>Microsoft Office PowerPoint</Application>
  <PresentationFormat>On-screen Show (4:3)</PresentationFormat>
  <Paragraphs>39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 Unicode MS</vt:lpstr>
      <vt:lpstr>Arial</vt:lpstr>
      <vt:lpstr>Calibri</vt:lpstr>
      <vt:lpstr>Cambria Math</vt:lpstr>
      <vt:lpstr>Office Theme</vt:lpstr>
      <vt:lpstr>WF on Puncturing Methods for Polar Codes</vt:lpstr>
      <vt:lpstr>Background (1)</vt:lpstr>
      <vt:lpstr>Background (2)</vt:lpstr>
      <vt:lpstr>Proposal 1</vt:lpstr>
      <vt:lpstr>Proposal 2</vt:lpstr>
      <vt:lpstr>Proposal 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275</cp:revision>
  <dcterms:created xsi:type="dcterms:W3CDTF">2006-08-16T00:00:00Z</dcterms:created>
  <dcterms:modified xsi:type="dcterms:W3CDTF">2017-05-18T04:49:45Z</dcterms:modified>
</cp:coreProperties>
</file>