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8" r:id="rId6"/>
    <p:sldId id="287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E93B4-E1DB-4CED-AC45-3FCFEC9012B9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66A50-274C-4892-9688-21EFE2785C5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65C18-B4A8-4047-AAB8-0CB384D35048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87386-27CC-4A81-B77E-A8049939BD4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9E18C-7E90-4E21-B87A-D76691CFF6B2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290ED-518C-4ED5-90B7-F620192ADE2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7204C-B1F4-4D6C-A626-2566D0E289A0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93103-323C-4222-836F-3D2EB92B702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44E5C-1C51-45D0-AFB8-31797E8FA43F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F107B-2DE5-4DB2-AE0D-97ABEFF31C3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1D45-D156-413B-98CB-97EC07D7388C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E232F-5A90-458F-A224-A161FE62842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50DA-39AF-449F-95C8-2244280BB481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6E20A-21A8-40B5-9BBB-FE3335E1D69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0353C-D4F8-4AC8-9F7D-242ED0630EF6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70086-9A66-4B50-AF49-9D6D25166B1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8F82-6BBB-4B98-9540-2D07BC2D9275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19860-CEFB-4B09-9A7D-88F56CC09D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9AAC-B03D-4975-B677-44EE95CC096D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53E32-FDFF-4DE4-9958-B252CA8145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020D6-74F0-4DB3-B8B6-228F8A098139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F134D-C12E-4676-8D1A-7A870E175B6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CD1FECD5-3910-4879-AE30-9D60C36D5337}" type="datetimeFigureOut">
              <a:rPr lang="en-US" altLang="ko-KR"/>
              <a:pPr>
                <a:defRPr/>
              </a:pPr>
              <a:t>5/16/2017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F16222A1-37BB-44E7-ACE1-9612AADD6C3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438400"/>
            <a:ext cx="8077200" cy="1831975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WF on multiple starting positions in a </a:t>
            </a:r>
            <a:r>
              <a:rPr lang="en-US" altLang="en-US" sz="3600" dirty="0" err="1" smtClean="0"/>
              <a:t>subframe</a:t>
            </a:r>
            <a:r>
              <a:rPr lang="en-US" altLang="en-US" sz="3600" dirty="0" smtClean="0"/>
              <a:t> for uplink in </a:t>
            </a:r>
            <a:r>
              <a:rPr lang="en-US" altLang="en-US" sz="3600" dirty="0" err="1" smtClean="0"/>
              <a:t>FeLAA</a:t>
            </a:r>
            <a:endParaRPr lang="en-US" altLang="en-US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8768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Huawei, HiSilicon,</a:t>
            </a:r>
            <a:r>
              <a:rPr lang="en-GB" altLang="zh-CN" sz="2800" dirty="0" smtClean="0">
                <a:solidFill>
                  <a:schemeClr val="tx1"/>
                </a:solidFill>
              </a:rPr>
              <a:t> [Nokia],[…]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968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89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R1-17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09457 </a:t>
            </a:r>
            <a:r>
              <a:rPr lang="de-DE" altLang="zh-CN" sz="2000" b="1" dirty="0" smtClean="0"/>
              <a:t>Hangzhou</a:t>
            </a:r>
            <a:r>
              <a:rPr lang="de-DE" altLang="zh-CN" sz="2000" b="1" dirty="0" smtClean="0"/>
              <a:t>, China</a:t>
            </a:r>
            <a:endParaRPr lang="en-GB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/>
              <a:t>15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– 19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May, 2017</a:t>
            </a:r>
            <a:endParaRPr lang="en-US" altLang="ko-KR" sz="2000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ko-KR" dirty="0"/>
              <a:t>Agenda item: </a:t>
            </a:r>
            <a:r>
              <a:rPr lang="en-US" altLang="zh-CN" dirty="0" smtClean="0">
                <a:solidFill>
                  <a:srgbClr val="FF0000"/>
                </a:solidFill>
              </a:rPr>
              <a:t>6.2.2.2</a:t>
            </a:r>
            <a:endParaRPr lang="en-US" altLang="ko-KR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674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 the RAN1 meeting #88b, the following agreements were achieved: 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At least one additional UL starting point is introduced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 FFS: details, including whether the starting point is indicated with an UL grant or not</a:t>
            </a:r>
            <a:endParaRPr lang="zh-CN" altLang="zh-CN" dirty="0" smtClean="0"/>
          </a:p>
          <a:p>
            <a:pPr lvl="3"/>
            <a:endParaRPr lang="zh-CN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ko-KR" smtClean="0"/>
              <a:t>Proposal 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04800" y="1143000"/>
            <a:ext cx="8610600" cy="5105400"/>
          </a:xfrm>
        </p:spPr>
        <p:txBody>
          <a:bodyPr/>
          <a:lstStyle/>
          <a:p>
            <a:pPr eaLnBrk="1" hangingPunct="1"/>
            <a:r>
              <a:rPr lang="en-US" altLang="zh-CN" sz="2800" i="1" dirty="0" smtClean="0"/>
              <a:t>Only one additional UL starting point is introduced</a:t>
            </a:r>
            <a:endParaRPr lang="en-GB" altLang="zh-CN" sz="2800" dirty="0" smtClean="0"/>
          </a:p>
          <a:p>
            <a:pPr lvl="1" eaLnBrk="1" hangingPunct="1"/>
            <a:r>
              <a:rPr lang="en-US" altLang="zh-CN" sz="2400" dirty="0" smtClean="0"/>
              <a:t>The additional starting point is SC-FDMA symbol #7</a:t>
            </a:r>
          </a:p>
          <a:p>
            <a:pPr lvl="1" eaLnBrk="1" hangingPunct="1"/>
            <a:r>
              <a:rPr lang="en-GB" altLang="zh-CN" sz="2400" dirty="0" smtClean="0"/>
              <a:t>UE changed to UL initial partial </a:t>
            </a:r>
            <a:r>
              <a:rPr lang="en-GB" altLang="zh-CN" sz="2400" dirty="0" err="1" smtClean="0"/>
              <a:t>subframe</a:t>
            </a:r>
            <a:r>
              <a:rPr lang="en-GB" altLang="zh-CN" sz="2400" dirty="0" smtClean="0"/>
              <a:t> based on LBT results</a:t>
            </a:r>
          </a:p>
          <a:p>
            <a:pPr lvl="1" eaLnBrk="1" hangingPunct="1"/>
            <a:r>
              <a:rPr lang="en-GB" altLang="zh-CN" sz="2400" dirty="0" err="1" smtClean="0"/>
              <a:t>Signaling</a:t>
            </a:r>
            <a:r>
              <a:rPr lang="en-GB" altLang="zh-CN" sz="2400" dirty="0" smtClean="0"/>
              <a:t> for initial partial UL </a:t>
            </a:r>
            <a:r>
              <a:rPr lang="en-GB" altLang="zh-CN" sz="2400" dirty="0" err="1" smtClean="0"/>
              <a:t>subframe</a:t>
            </a:r>
            <a:endParaRPr lang="en-GB" altLang="zh-CN" sz="2400" dirty="0" smtClean="0"/>
          </a:p>
          <a:p>
            <a:pPr lvl="2" eaLnBrk="1" hangingPunct="1"/>
            <a:r>
              <a:rPr lang="en-GB" altLang="en-US" sz="2000" dirty="0" smtClean="0"/>
              <a:t>Option 1:</a:t>
            </a:r>
            <a:r>
              <a:rPr lang="en-GB" altLang="zh-CN" sz="2000" dirty="0" smtClean="0"/>
              <a:t> </a:t>
            </a:r>
          </a:p>
          <a:p>
            <a:pPr lvl="3" eaLnBrk="1" hangingPunct="1"/>
            <a:r>
              <a:rPr lang="en-GB" altLang="zh-CN" dirty="0" smtClean="0"/>
              <a:t>The </a:t>
            </a:r>
            <a:r>
              <a:rPr lang="en-GB" altLang="zh-CN" dirty="0" err="1" smtClean="0"/>
              <a:t>eNB</a:t>
            </a:r>
            <a:r>
              <a:rPr lang="en-GB" altLang="zh-CN" dirty="0" smtClean="0"/>
              <a:t> indicates if the UE could perform UL initial partial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by UL grant</a:t>
            </a:r>
            <a:endParaRPr lang="en-GB" altLang="en-US" dirty="0" smtClean="0"/>
          </a:p>
          <a:p>
            <a:pPr lvl="2" eaLnBrk="1" hangingPunct="1"/>
            <a:r>
              <a:rPr lang="en-GB" altLang="en-US" sz="2000" dirty="0" smtClean="0"/>
              <a:t>Option 2:</a:t>
            </a:r>
          </a:p>
          <a:p>
            <a:pPr lvl="3" eaLnBrk="1" hangingPunct="1"/>
            <a:r>
              <a:rPr lang="en-GB" altLang="zh-CN" sz="1600" dirty="0" smtClean="0"/>
              <a:t> </a:t>
            </a:r>
            <a:r>
              <a:rPr lang="en-GB" altLang="zh-CN" dirty="0" smtClean="0"/>
              <a:t>Derive the starting positions for partial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((7, 7+25us, 7+25us+TA, 7+1) from the  indicator for regular </a:t>
            </a:r>
            <a:r>
              <a:rPr lang="en-GB" altLang="zh-CN" dirty="0" err="1" smtClean="0"/>
              <a:t>subframe</a:t>
            </a:r>
            <a:endParaRPr lang="en-US" alt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513F53-F9F6-48A3-9A98-CF53767383C4}">
  <ds:schemaRefs>
    <ds:schemaRef ds:uri="http://schemas.microsoft.com/office/2006/metadata/propertie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7275</TotalTime>
  <Words>152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multiple starting positions in a subframe for uplink in FeLAA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x00206970</cp:lastModifiedBy>
  <cp:revision>424</cp:revision>
  <dcterms:created xsi:type="dcterms:W3CDTF">2006-08-16T00:00:00Z</dcterms:created>
  <dcterms:modified xsi:type="dcterms:W3CDTF">2017-05-16T04:52:55Z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_new_ms_pID_72543">
    <vt:lpwstr>(3)YtKBNUtUAfY2hswHr4H0U+daBQnmvFrZcOtdKNlyGdExFZG4TFQgJby1SV2fk23qRf/qNTp/_x000d_
TwmFdNo/w8NxE8n7HmuYuJyjalc6nc6bzCti1+4VRoQ02vIm/zoNkHIhFwrlHX3J8RITdvGh_x000d_
pX9nHJEwFtPAioHUqBbo6PxSfZMzx6oLb78eIlj67zmsIJOmRcJn27p+xwf68WouuGCKZeJ4_x000d_
0bUrhUl80elg158Fit</vt:lpwstr>
  </property>
  <property fmtid="{D5CDD505-2E9C-101B-9397-08002B2CF9AE}" pid="6" name="_new_ms_pID_72543_00">
    <vt:lpwstr>_new_ms_pID_72543</vt:lpwstr>
  </property>
  <property fmtid="{D5CDD505-2E9C-101B-9397-08002B2CF9AE}" pid="7" name="_new_ms_pID_725431">
    <vt:lpwstr>s9YBd4RXaDqJnoRVZOXy3V94Nktnp5eEO19x/qvJkcEVS1Tkv1dNH3_x000d_
bywNx5mUkHqKwEzFkItBj6CiV1xbEOVOL6v3aqBy2J0eu2oL4uaOF4udNkdukcsyROJZZwWr_x000d_
Ixaf50qMmOUef+PSX9pIA41GPyrL01qEfR8gaoQ0QgSS1r44pOO7FaF6VtYwz6xzhejEdlBQ_x000d_
JoVs0rJ+0sumeUYhrvKDNYDCRFMuzLqe5Rd9</vt:lpwstr>
  </property>
  <property fmtid="{D5CDD505-2E9C-101B-9397-08002B2CF9AE}" pid="8" name="_new_ms_pID_725431_00">
    <vt:lpwstr>_new_ms_pID_725431</vt:lpwstr>
  </property>
  <property fmtid="{D5CDD505-2E9C-101B-9397-08002B2CF9AE}" pid="9" name="_new_ms_pID_725432">
    <vt:lpwstr>664hUm3w5hXpnUd/sAjfYVUEyjiz3gV/HIG0_x000d_
hyLdqWW3tKxoZ8tBP2234TX6yePWKBj7LDucVWjf5uZgOgavRUA=</vt:lpwstr>
  </property>
  <property fmtid="{D5CDD505-2E9C-101B-9397-08002B2CF9AE}" pid="10" name="_new_ms_pID_725432_00">
    <vt:lpwstr>_new_ms_pID_725432</vt:lpwstr>
  </property>
  <property fmtid="{D5CDD505-2E9C-101B-9397-08002B2CF9AE}" pid="11" name="_2015_ms_pID_725343">
    <vt:lpwstr>(3)RJnNw9NQraboT3TNjVX6Y24kIpSYnzSw7a+0P56BFu79dXS4XEsB29XN3VSps6uLoWQUEaMy_x000d_
ZJWRGnrwqX3IQtu+pZi63UpKuJS2fy8W924luyXpiDXPMS3utX8qtcLJ7UUXu+HS7JDiPZjs_x000d_
WwmWBnFNuWay3mg0ffAcaKMkoh+FLAAVupmIXXIvN3u0u0RMGciV7yZ5InIMOoQDAEb7uAy0_x000d_
RO062ZdEiVuuptKj4c</vt:lpwstr>
  </property>
  <property fmtid="{D5CDD505-2E9C-101B-9397-08002B2CF9AE}" pid="12" name="_2015_ms_pID_725343_00">
    <vt:lpwstr>_2015_ms_pID_725343</vt:lpwstr>
  </property>
  <property fmtid="{D5CDD505-2E9C-101B-9397-08002B2CF9AE}" pid="13" name="_2015_ms_pID_7253431">
    <vt:lpwstr>Zu+BD98i0efUX5SQb78fV5eLk1qB4/dFdwJSlDME6oS4D/8cwBGp4y_x000d_
pxKEel4mmdMHw66zCl6+Vt9D15WR93beoN8DqrOQ/vAcF2Tfgsm5Z2qfrZx0MxnHiDgqcxCd_x000d_
Py3pOSPGz3KnoM9nBVXQr479lXj9RYb+zcQS8gPtnLqI3s7MSHXzfYl5zFRgZ+GKL/fX1Ct2_x000d_
fuf3J1ytbkYUbOUvIorEhrOWQmbSbfid/y8C</vt:lpwstr>
  </property>
  <property fmtid="{D5CDD505-2E9C-101B-9397-08002B2CF9AE}" pid="14" name="_2015_ms_pID_7253431_00">
    <vt:lpwstr>_2015_ms_pID_7253431</vt:lpwstr>
  </property>
  <property fmtid="{D5CDD505-2E9C-101B-9397-08002B2CF9AE}" pid="15" name="_2015_ms_pID_7253432">
    <vt:lpwstr>47ADh73qMJAtu2AnabA/lZqTBySXTaJdvfzZ_x000d_
ZxkqrINfDEG/UkLKm66ZYNAHNuEx1Q==</vt:lpwstr>
  </property>
  <property fmtid="{D5CDD505-2E9C-101B-9397-08002B2CF9AE}" pid="16" name="_2015_ms_pID_7253432_00">
    <vt:lpwstr>_2015_ms_pID_7253432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1462774507</vt:lpwstr>
  </property>
</Properties>
</file>