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SL measurement/feedback for FeD2D 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Intel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#89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</a:rPr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4805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6.2.9.2.3.4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RAN1#88bis, the following agreements were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to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feedback aspects for FeD2D:</a:t>
            </a:r>
          </a:p>
          <a:p>
            <a:pPr lvl="1" algn="just" fontAlgn="base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new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physical channel to be introduced solely to provide feedback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Piggyback in existing channels is not precluded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 fontAlgn="base"/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Study the following feedback information to be exchanged between the receiving and transmitting UEs for </a:t>
            </a:r>
            <a:r>
              <a:rPr lang="en-GB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link adaptation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GB" altLang="ko-KR" dirty="0">
                <a:latin typeface="Calibri" panose="020F0502020204030204" pitchFamily="34" charset="0"/>
              </a:rPr>
              <a:t>Decoding status, taking into account the impacts on complexity and Remote UE power consumption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GB" altLang="ko-KR" dirty="0">
                <a:latin typeface="Calibri" panose="020F0502020204030204" pitchFamily="34" charset="0"/>
              </a:rPr>
              <a:t>Adaptation of MCS, number of (re)transmissions and resource for transmission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3" algn="just" fontAlgn="base">
              <a:buFont typeface="Wingdings" panose="05000000000000000000" pitchFamily="2" charset="2"/>
              <a:buChar char="ü"/>
            </a:pPr>
            <a:r>
              <a:rPr lang="en-GB" altLang="ko-KR" dirty="0">
                <a:latin typeface="Calibri" panose="020F0502020204030204" pitchFamily="34" charset="0"/>
              </a:rPr>
              <a:t>FFS on </a:t>
            </a:r>
            <a:r>
              <a:rPr lang="en-GB" altLang="ko-KR" dirty="0" err="1">
                <a:latin typeface="Calibri" panose="020F0502020204030204" pitchFamily="34" charset="0"/>
              </a:rPr>
              <a:t>sidelink</a:t>
            </a:r>
            <a:r>
              <a:rPr lang="en-GB" altLang="ko-KR" dirty="0">
                <a:latin typeface="Calibri" panose="020F0502020204030204" pitchFamily="34" charset="0"/>
              </a:rPr>
              <a:t> CSI feedback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GB" altLang="ko-KR" dirty="0">
                <a:latin typeface="Calibri" panose="020F0502020204030204" pitchFamily="34" charset="0"/>
              </a:rPr>
              <a:t>SL measurements e.g. SL-RSSI/RSRP/RSRQ. FFS on details</a:t>
            </a:r>
            <a:r>
              <a:rPr lang="en-GB" altLang="ko-KR" dirty="0" smtClean="0">
                <a:latin typeface="Calibri" panose="020F0502020204030204" pitchFamily="34" charset="0"/>
              </a:rPr>
              <a:t>.</a:t>
            </a:r>
            <a:endParaRPr lang="ko-KR" altLang="ko-K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Time-frequency resource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specific SL-RSSI measurement/feedback are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supported in FeD2D.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on details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23378</TotalTime>
  <Words>133</Words>
  <Application>Microsoft Office PowerPoint</Application>
  <PresentationFormat>화면 슬라이드 쇼(4:3)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SL measurement/feedback for FeD2D 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1869</cp:revision>
  <dcterms:created xsi:type="dcterms:W3CDTF">2011-09-26T04:10:00Z</dcterms:created>
  <dcterms:modified xsi:type="dcterms:W3CDTF">2017-05-16T03:06:46Z</dcterms:modified>
</cp:coreProperties>
</file>