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14" r:id="rId2"/>
    <p:sldId id="616" r:id="rId3"/>
    <p:sldId id="618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74" d="100"/>
          <a:sy n="74" d="100"/>
        </p:scale>
        <p:origin x="-1344" y="-102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2017-05-16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2017-05-16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WF </a:t>
            </a:r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on SLSS/PSBCH physical design for FeD2D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, Intel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 smtClean="0">
                <a:latin typeface="Calibri" pitchFamily="34" charset="0"/>
              </a:rPr>
              <a:t>3GPP TSG RAN WG1 Meeting #89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				                     R1-170xxxx</a:t>
            </a:r>
            <a:endParaRPr lang="en-US" altLang="ko-KR" b="1" dirty="0" smtClean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 smtClean="0">
                <a:latin typeface="Calibri" panose="020F0502020204030204" pitchFamily="34" charset="0"/>
              </a:rPr>
              <a:t>Hangzhou</a:t>
            </a:r>
            <a:r>
              <a:rPr lang="en-US" altLang="ko-KR" b="1" dirty="0">
                <a:latin typeface="Calibri" panose="020F0502020204030204" pitchFamily="34" charset="0"/>
              </a:rPr>
              <a:t>, China </a:t>
            </a:r>
            <a:r>
              <a:rPr lang="en-US" altLang="ko-KR" b="1" dirty="0" smtClean="0">
                <a:latin typeface="Calibri" panose="020F0502020204030204" pitchFamily="34" charset="0"/>
              </a:rPr>
              <a:t>15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– 19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May </a:t>
            </a:r>
            <a:r>
              <a:rPr lang="en-US" altLang="ko-KR" b="1" dirty="0">
                <a:latin typeface="Calibri" panose="020F0502020204030204" pitchFamily="34" charset="0"/>
              </a:rPr>
              <a:t>2017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6.2.9.2.1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l"/>
            </a:pP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In RAN1#88bis, the following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agreement was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made with regard to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synchronization aspects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for FeD2D:</a:t>
            </a:r>
          </a:p>
          <a:p>
            <a:pPr lvl="1" algn="just" fontAlgn="base"/>
            <a:r>
              <a:rPr lang="en-GB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In-coverage </a:t>
            </a:r>
            <a:r>
              <a:rPr lang="en-GB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Relay UE can serve as a synchronization source for in-coverage Remote </a:t>
            </a:r>
            <a:r>
              <a:rPr lang="en-GB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UE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57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SLSS/PSBCH format in Rel-12/13 are reused for FeD2D at least for 6 PRB bandwidth limited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UEs.</a:t>
            </a:r>
          </a:p>
          <a:p>
            <a:pPr lvl="1" algn="just" fontAlgn="base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FFS for 1 PRB BW limited UEs 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2" indent="-342900" algn="just">
              <a:buFont typeface="Wingdings" pitchFamily="2" charset="2"/>
              <a:buChar char="l"/>
            </a:pPr>
            <a:endParaRPr lang="ko-KR" altLang="ko-KR" sz="20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ko-KR" altLang="ko-KR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23380</TotalTime>
  <Words>79</Words>
  <Application>Microsoft Office PowerPoint</Application>
  <PresentationFormat>화면 슬라이드 쇼(4:3)</PresentationFormat>
  <Paragraphs>12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SLSS/PSBCH physical design for FeD2D</vt:lpstr>
      <vt:lpstr>Background</vt:lpstr>
      <vt:lpstr>Proposals</vt:lpstr>
    </vt:vector>
  </TitlesOfParts>
  <Company>NEX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Seungmin Lee</cp:lastModifiedBy>
  <cp:revision>1867</cp:revision>
  <dcterms:created xsi:type="dcterms:W3CDTF">2011-09-26T04:10:00Z</dcterms:created>
  <dcterms:modified xsi:type="dcterms:W3CDTF">2017-05-16T03:06:42Z</dcterms:modified>
</cp:coreProperties>
</file>