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FeD2D resource allocation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#89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Hangzhou, China 15th – 19th May 2017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6.2.9.2.3.2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smtClean="0">
                <a:ea typeface="ＭＳ Ｐゴシック" pitchFamily="34" charset="-128"/>
              </a:rPr>
              <a:t>HiSilicon</a:t>
            </a:r>
            <a:r>
              <a:rPr lang="en-US" altLang="ja-JP" sz="2400" smtClean="0">
                <a:ea typeface="ＭＳ Ｐゴシック" pitchFamily="34" charset="-128"/>
              </a:rPr>
              <a:t>, Lenovo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At RAN1#88bis meeting, the following agreement for feD2D was reached:</a:t>
            </a:r>
          </a:p>
          <a:p>
            <a:r>
              <a:rPr lang="en-US" sz="2400" dirty="0" smtClean="0"/>
              <a:t>At the RAN1#88bis, the following agreement on resource allocation was reached:</a:t>
            </a:r>
          </a:p>
          <a:p>
            <a:pPr lvl="1"/>
            <a:r>
              <a:rPr lang="en-US" sz="2000" dirty="0" smtClean="0"/>
              <a:t>The following enhancements for </a:t>
            </a:r>
            <a:r>
              <a:rPr lang="en-US" sz="2000" dirty="0" err="1" smtClean="0"/>
              <a:t>sidelink</a:t>
            </a:r>
            <a:r>
              <a:rPr lang="en-US" sz="2000" dirty="0" smtClean="0"/>
              <a:t> </a:t>
            </a:r>
            <a:r>
              <a:rPr lang="en-US" sz="2000" dirty="0" err="1" smtClean="0"/>
              <a:t>unicast</a:t>
            </a:r>
            <a:r>
              <a:rPr lang="en-US" sz="2000" dirty="0" smtClean="0"/>
              <a:t> communication are studied further: </a:t>
            </a:r>
          </a:p>
          <a:p>
            <a:pPr lvl="2"/>
            <a:r>
              <a:rPr lang="en-US" sz="1600" dirty="0" err="1" smtClean="0"/>
              <a:t>eNB</a:t>
            </a:r>
            <a:r>
              <a:rPr lang="en-US" sz="1600" dirty="0" smtClean="0"/>
              <a:t> controlled resource allocation and configuration for communication between Relay and Remote UE</a:t>
            </a:r>
          </a:p>
          <a:p>
            <a:pPr lvl="3"/>
            <a:r>
              <a:rPr lang="en-US" sz="1200" dirty="0" err="1" smtClean="0"/>
              <a:t>eNB</a:t>
            </a:r>
            <a:r>
              <a:rPr lang="en-US" sz="1200" dirty="0" smtClean="0"/>
              <a:t> decision on resource allocation is relayed to Remote UE by Relay UE</a:t>
            </a:r>
          </a:p>
          <a:p>
            <a:pPr lvl="2"/>
            <a:r>
              <a:rPr lang="en-US" sz="1600" dirty="0" smtClean="0"/>
              <a:t>Relay UE assisted resource allocation and configuration under </a:t>
            </a:r>
            <a:r>
              <a:rPr lang="en-US" sz="1600" dirty="0" err="1" smtClean="0"/>
              <a:t>eNB</a:t>
            </a:r>
            <a:r>
              <a:rPr lang="en-US" sz="1600" dirty="0" smtClean="0"/>
              <a:t> control</a:t>
            </a:r>
          </a:p>
          <a:p>
            <a:pPr lvl="2"/>
            <a:r>
              <a:rPr lang="en-US" sz="1600" dirty="0" smtClean="0"/>
              <a:t>Remote UE assisted resource allocation</a:t>
            </a:r>
          </a:p>
        </p:txBody>
      </p:sp>
    </p:spTree>
    <p:extLst>
      <p:ext uri="{BB962C8B-B14F-4D97-AF65-F5344CB8AC3E}">
        <p14:creationId xmlns:p14="http://schemas.microsoft.com/office/powerpoint/2010/main" val="27153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Enhancements for SCI should be studied to support resource allocation, following enhancement can be considered:</a:t>
            </a:r>
          </a:p>
          <a:p>
            <a:pPr lvl="1"/>
            <a:r>
              <a:rPr lang="en-US" dirty="0" smtClean="0"/>
              <a:t>Enhancement on how to indicate the control of the remote UE’s transmission</a:t>
            </a:r>
          </a:p>
          <a:p>
            <a:pPr lvl="1"/>
            <a:r>
              <a:rPr lang="en-US" dirty="0" smtClean="0"/>
              <a:t>FFS on other enhancements</a:t>
            </a:r>
          </a:p>
        </p:txBody>
      </p:sp>
    </p:spTree>
    <p:extLst>
      <p:ext uri="{BB962C8B-B14F-4D97-AF65-F5344CB8AC3E}">
        <p14:creationId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</TotalTime>
  <Words>132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Way Forward on FeD2D resource allocation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zengyongbo</cp:lastModifiedBy>
  <cp:revision>352</cp:revision>
  <dcterms:created xsi:type="dcterms:W3CDTF">2015-11-14T00:14:15Z</dcterms:created>
  <dcterms:modified xsi:type="dcterms:W3CDTF">2017-05-16T02:17:28Z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(3)r5vVxY8eeEstGTdYvfMVrJ+AOlIv9/EFXzB8vIIOY98/35n6oJc3zFqv3gHk8i8PyeKjixeP
fVqGurDD8CUJoQIeTNVB9K9q63UZZcn7Anf2Ph5ViN9x2fCz6w6eqz90nEJ39svH+h/3sNii
UiTHnsLwXOBqaDsDz8QhrKI9CfSFJg5D3ywGmxd7U+J8X7qID2rpAqGc6c7PljzS6M1Wt+gz
U6Plzqz+u55lLtLGYX</vt:lpwstr>
  </property>
  <property fmtid="{D5CDD505-2E9C-101B-9397-08002B2CF9AE}" pid="6" name="_2015_ms_pID_7253431">
    <vt:lpwstr>TejE9fcoosrDn4LmRK3brIzXajeJ8/NZfVJQUy0GXrl3taFWbwFA5T
3+YqoIxCvR/ZYpbV95ERn9eseQRGSKETOddATtNkpETnKgsG4sof+vCWVVROOYHDsUmKIohQ
Qio4Z4RVZ1VtUBNvDnNgrhHEMDyhJer9v9CjlFPiXMv2PHXRoJMnRBIYCYGv2S7FhKhE2dML
eoKv9oFjrxIDjnXAouyTv9erld7bCyd+S6Sm</vt:lpwstr>
  </property>
  <property fmtid="{D5CDD505-2E9C-101B-9397-08002B2CF9AE}" pid="7" name="_2015_ms_pID_7253432">
    <vt:lpwstr>mMeQHeBY/mQIe5FlIOzT7OJyvYS4HC7LC7ZM
c6HCYhnD9PCFvg74LvDZDnzkqglPkg==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1494552219</vt:lpwstr>
  </property>
</Properties>
</file>