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92" r:id="rId4"/>
    <p:sldId id="394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70" d="100"/>
          <a:sy n="70" d="100"/>
        </p:scale>
        <p:origin x="-1602" y="-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on DL DMRS for self-contained feedback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#89                                           </a:t>
            </a:r>
            <a:r>
              <a:rPr lang="sv-SE" altLang="zh-CN" sz="2000" dirty="0" smtClean="0"/>
              <a:t>R1-1709420</a:t>
            </a:r>
            <a:endParaRPr lang="en-US" altLang="zh-CN" sz="2000" dirty="0"/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Hangzhou, China, 15th – 19th May, </a:t>
            </a:r>
            <a:r>
              <a:rPr lang="en-US" altLang="zh-CN" sz="2000" dirty="0" smtClean="0"/>
              <a:t>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7.1.2.4.2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ZTE, Qualcomm, </a:t>
            </a:r>
            <a:r>
              <a:rPr lang="en-GB" altLang="it-IT" sz="2400" dirty="0" smtClean="0"/>
              <a:t>Mitsubishi Electric Co</a:t>
            </a:r>
            <a:r>
              <a:rPr lang="en-GB" altLang="it-IT" sz="2400" dirty="0" smtClean="0"/>
              <a:t>.</a:t>
            </a:r>
            <a:r>
              <a:rPr lang="en-GB" altLang="it-IT" sz="2400" dirty="0" smtClean="0"/>
              <a:t>, </a:t>
            </a:r>
            <a:r>
              <a:rPr lang="en-GB" altLang="it-IT" sz="2400" dirty="0" err="1" smtClean="0"/>
              <a:t>Xinwei</a:t>
            </a:r>
            <a:r>
              <a:rPr lang="en-GB" altLang="it-IT" sz="2400" dirty="0" smtClean="0"/>
              <a:t>, 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 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When ACK/NACK feedback is configured in the same slot with corresponding 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DL data transmission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For 7-symbol slot. down selection should be done in next meeting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Alt.1:   Only support front loaded DMRS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Alt.2 :  Support  front loaded DMRS +additional DMRS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Alt.3 :  Configurable between Alt.1 and Alt.2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For  14-symbol slot, down selection should be done in next meeting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Alt.1:   Only support front loaded DMRS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Alt.2 :  Support  front loaded DMRS +additional DMRS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Alt.3 :  Configurable between Alt.1 and Alt.2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Companies are encouraged to provide simulation results for additional DMRS position for mobility scenarios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Consider the minimum time to support fast demodulation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lvl="6" indent="-342900" algn="just"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25444</TotalTime>
  <Words>149</Words>
  <Application>Microsoft Office PowerPoint</Application>
  <PresentationFormat>全屏显示(4:3)</PresentationFormat>
  <Paragraphs>28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WF on DL DMRS for self-contained feedback</vt:lpstr>
      <vt:lpstr>Proposal 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2625</cp:revision>
  <dcterms:created xsi:type="dcterms:W3CDTF">2007-12-19T20:51:45Z</dcterms:created>
  <dcterms:modified xsi:type="dcterms:W3CDTF">2017-05-16T02:19:39Z</dcterms:modified>
</cp:coreProperties>
</file>