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#89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R1-1709415</a:t>
            </a:r>
          </a:p>
          <a:p>
            <a:r>
              <a:rPr lang="en-US" altLang="zh-CN" sz="2400" b="1" dirty="0" smtClean="0"/>
              <a:t>Hangzhou, China, 15 - 19 May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6.2.5.2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DMRS density reduction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China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Telecom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Background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7" y="1299618"/>
            <a:ext cx="10314709" cy="26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dirty="0" smtClean="0"/>
              <a:t>Agreement in RAN1 #88bis:</a:t>
            </a:r>
          </a:p>
          <a:p>
            <a:pPr lvl="0"/>
            <a:r>
              <a:rPr lang="en-GB" dirty="0" smtClean="0"/>
              <a:t>Define a new DMRS table or introduce new entries in existing DMRS table</a:t>
            </a:r>
            <a:endParaRPr lang="en-US" dirty="0" smtClean="0"/>
          </a:p>
          <a:p>
            <a:pPr lvl="1"/>
            <a:r>
              <a:rPr lang="en-GB" dirty="0" smtClean="0"/>
              <a:t>DCI payload size is the same as legacy</a:t>
            </a:r>
            <a:endParaRPr lang="en-US" dirty="0" smtClean="0"/>
          </a:p>
          <a:p>
            <a:pPr lvl="0"/>
            <a:r>
              <a:rPr lang="en-GB" dirty="0" smtClean="0"/>
              <a:t>Additional DMRS overhead reduction scheme for rank 3/4 transmission is FFS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02327"/>
            <a:ext cx="10813473" cy="4668982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New entries in DMRS table to support DMRS density reduction</a:t>
            </a:r>
          </a:p>
          <a:p>
            <a:pPr lvl="1"/>
            <a:r>
              <a:rPr lang="en-US" dirty="0" smtClean="0"/>
              <a:t>At least including the following entries in DMRS table for one </a:t>
            </a:r>
            <a:r>
              <a:rPr lang="en-US" dirty="0" smtClean="0"/>
              <a:t>and/or  </a:t>
            </a:r>
            <a:r>
              <a:rPr lang="en-US" dirty="0" smtClean="0"/>
              <a:t>two enabled CWs.</a:t>
            </a:r>
          </a:p>
          <a:p>
            <a:pPr lvl="2"/>
            <a:r>
              <a:rPr lang="en-US" sz="2400" dirty="0" smtClean="0"/>
              <a:t>3 layers, ports 7,8,11 (OCC=4)</a:t>
            </a:r>
          </a:p>
          <a:p>
            <a:pPr lvl="2"/>
            <a:r>
              <a:rPr lang="en-US" sz="2400" dirty="0" smtClean="0"/>
              <a:t>4 layers, ports 7,8,11,13 (OCC=4)</a:t>
            </a:r>
          </a:p>
          <a:p>
            <a:pPr lvl="2"/>
            <a:r>
              <a:rPr lang="en-US" sz="2400" dirty="0" smtClean="0"/>
              <a:t>Other entries are not excluded</a:t>
            </a:r>
          </a:p>
          <a:p>
            <a:pPr lvl="2"/>
            <a:r>
              <a:rPr lang="en-US" sz="2400" dirty="0" smtClean="0"/>
              <a:t>FFS: introducing </a:t>
            </a:r>
            <a:r>
              <a:rPr lang="en-US" sz="2400" dirty="0" err="1" smtClean="0"/>
              <a:t>nscid</a:t>
            </a:r>
            <a:r>
              <a:rPr lang="en-US" sz="2400" dirty="0" smtClean="0"/>
              <a:t> for MU-MIMO</a:t>
            </a:r>
          </a:p>
          <a:p>
            <a:pPr lvl="2"/>
            <a:r>
              <a:rPr lang="en-US" sz="2400" dirty="0" smtClean="0"/>
              <a:t>FFS: new DMRS table or modification based on legacy table</a:t>
            </a:r>
          </a:p>
          <a:p>
            <a:pPr lvl="0"/>
            <a:r>
              <a:rPr lang="en-US" dirty="0" smtClean="0"/>
              <a:t>Additional DMRS overhead reduction scheme for rank 3/4 transmission will not be specified in R15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</TotalTime>
  <Words>138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Bin Liu</cp:lastModifiedBy>
  <cp:revision>93</cp:revision>
  <dcterms:created xsi:type="dcterms:W3CDTF">2016-03-23T22:01:47Z</dcterms:created>
  <dcterms:modified xsi:type="dcterms:W3CDTF">2017-05-16T02:20:43Z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1494893818</vt:lpwstr>
  </property>
</Properties>
</file>