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Relay UE-assisted Resource Allocation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r>
              <a:rPr lang="en-US" altLang="zh-CN" smtClean="0"/>
              <a:t>, Huawei</a:t>
            </a:r>
            <a:r>
              <a:rPr lang="en-US" altLang="zh-CN"/>
              <a:t>, </a:t>
            </a:r>
            <a:r>
              <a:rPr lang="en-US" altLang="zh-CN" smtClean="0"/>
              <a:t>HiSilicon, </a:t>
            </a:r>
            <a:r>
              <a:rPr lang="en-US" altLang="zh-CN" dirty="0" smtClean="0"/>
              <a:t>ITRI, Sony, LGE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91672"/>
            <a:ext cx="86868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#89                                            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R1-1709408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Hangzhou, P.R. China 15</a:t>
            </a:r>
            <a:r>
              <a:rPr lang="en-US" sz="1800" b="1" baseline="30000" dirty="0"/>
              <a:t>th </a:t>
            </a:r>
            <a:r>
              <a:rPr lang="en-US" sz="1800" b="1" dirty="0"/>
              <a:t>– 19</a:t>
            </a:r>
            <a:r>
              <a:rPr lang="en-US" sz="1800" b="1" baseline="30000" dirty="0"/>
              <a:t>th</a:t>
            </a:r>
            <a:r>
              <a:rPr lang="en-US" sz="1800" b="1" dirty="0"/>
              <a:t> May 2017</a:t>
            </a:r>
            <a:endParaRPr lang="en-US" sz="18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6.2.9.2.3.2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FeD2D, it is found beneficial to introduce Relay UE controlled resources allocation mode especially if multiple Remote UEs are served by </a:t>
            </a:r>
            <a:r>
              <a:rPr lang="en-US" smtClean="0"/>
              <a:t>a Relay 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Relay UE can control sidelink radio-resources used for transmission and reception by Remote UEs within sidelink resource </a:t>
            </a:r>
            <a:r>
              <a:rPr lang="en-US" dirty="0" smtClean="0"/>
              <a:t>pools which are </a:t>
            </a:r>
            <a:r>
              <a:rPr lang="en-US" dirty="0"/>
              <a:t>configured by </a:t>
            </a:r>
            <a:r>
              <a:rPr lang="en-US" dirty="0" smtClean="0"/>
              <a:t>eNB</a:t>
            </a:r>
            <a:endParaRPr lang="en-US" dirty="0"/>
          </a:p>
          <a:p>
            <a:pPr lvl="1"/>
            <a:r>
              <a:rPr lang="en-US" dirty="0"/>
              <a:t>FFS control signaling details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</Words>
  <Application>Microsoft Office PowerPoint</Application>
  <PresentationFormat>On-screen Show (4:3)</PresentationFormat>
  <Paragraphs>13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Relay UE-assisted Resource Allocation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2017-05-16T03:21:59Z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3ca9eddd-da91-46bd-a355-ee1e64950bed</vt:lpwstr>
  </property>
  <property fmtid="{D5CDD505-2E9C-101B-9397-08002B2CF9AE}" pid="3" name="CTP_TimeStamp">
    <vt:lpwstr>2017-05-15 03:40:15Z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