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Models for Wearable and </a:t>
            </a:r>
            <a:r>
              <a:rPr lang="en-US" sz="4000" dirty="0" err="1"/>
              <a:t>IoT</a:t>
            </a:r>
            <a:r>
              <a:rPr lang="en-US" sz="4000" dirty="0"/>
              <a:t> Use Cases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R1-1709403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Bandwidth limited devices cannot process the whole PSDCH bandwidth and thus existing discovery process can take long time and </a:t>
            </a:r>
            <a:r>
              <a:rPr lang="en-US" dirty="0" smtClean="0"/>
              <a:t>thus may </a:t>
            </a:r>
            <a:r>
              <a:rPr lang="en-US" dirty="0"/>
              <a:t>be </a:t>
            </a:r>
            <a:r>
              <a:rPr lang="en-US" dirty="0" smtClean="0"/>
              <a:t>power inefficient</a:t>
            </a:r>
            <a:endParaRPr lang="en-US" dirty="0"/>
          </a:p>
          <a:p>
            <a:pPr lvl="0"/>
            <a:r>
              <a:rPr lang="en-US" dirty="0" smtClean="0"/>
              <a:t>Enhancement </a:t>
            </a:r>
            <a:r>
              <a:rPr lang="en-US" dirty="0"/>
              <a:t>to the discovery process </a:t>
            </a:r>
            <a:r>
              <a:rPr lang="en-US" dirty="0" smtClean="0"/>
              <a:t>are </a:t>
            </a:r>
            <a:r>
              <a:rPr lang="en-US" dirty="0"/>
              <a:t>necessary for bandwidth limited wearable/MTC </a:t>
            </a:r>
            <a:r>
              <a:rPr lang="en-US" dirty="0" smtClean="0"/>
              <a:t>devices</a:t>
            </a:r>
          </a:p>
          <a:p>
            <a:pPr lvl="0"/>
            <a:r>
              <a:rPr lang="en-US" dirty="0" smtClean="0"/>
              <a:t>Discovery Models A and B should be enhanced for BL 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Both discovery models (i.e. Model A and Model B) are beneficial for wearable and </a:t>
            </a:r>
            <a:r>
              <a:rPr lang="en-US" dirty="0" err="1"/>
              <a:t>IoT</a:t>
            </a:r>
            <a:r>
              <a:rPr lang="en-US" dirty="0"/>
              <a:t> use cases</a:t>
            </a:r>
          </a:p>
          <a:p>
            <a:pPr lvl="0"/>
            <a:r>
              <a:rPr lang="en-US" dirty="0"/>
              <a:t>Discovery models are distinguished at radio-layers</a:t>
            </a:r>
          </a:p>
          <a:p>
            <a:pPr lvl="1"/>
            <a:r>
              <a:rPr lang="en-US" dirty="0"/>
              <a:t>Details are FFS</a:t>
            </a:r>
          </a:p>
          <a:p>
            <a:pPr lvl="0"/>
            <a:r>
              <a:rPr lang="en-US" dirty="0"/>
              <a:t>Additional discovery model or modification to discovery Model-A is considered, where Remote UE announces its own transmission (i.e. “I am Remote UE looking for UE-to-NW Relaying”)</a:t>
            </a:r>
          </a:p>
          <a:p>
            <a:pPr lvl="0"/>
            <a:r>
              <a:rPr lang="en-US"/>
              <a:t>Send LS to RAN2 WG and inform that RAN1 considers to distinguish Model A/B discovery models at access stratum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Models for Wearable and IoT Use Cases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3d887a71-01a8-4977-9ec8-69eb362df262</vt:lpwstr>
  </property>
  <property fmtid="{D5CDD505-2E9C-101B-9397-08002B2CF9AE}" pid="3" name="CTP_TimeStamp">
    <vt:lpwstr>2017-05-15 03:03:40Z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