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102" y="6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AT&amp;T, Huawei, LG, Intel, [Qualcomm], 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Configuration of CSI-RS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0560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Hangzhou, China, 15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– 19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May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/>
              <a:t>7.1.2.2.1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R1-1709359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325085"/>
            <a:ext cx="11135785" cy="5050315"/>
          </a:xfrm>
        </p:spPr>
        <p:txBody>
          <a:bodyPr>
            <a:normAutofit fontScale="92500" lnSpcReduction="10000"/>
          </a:bodyPr>
          <a:lstStyle/>
          <a:p>
            <a:pPr marL="0" indent="0" hangingPunct="0">
              <a:buNone/>
            </a:pPr>
            <a:r>
              <a:rPr lang="en-US" sz="1400" b="1" u="sng" dirty="0">
                <a:highlight>
                  <a:srgbClr val="00FF00"/>
                </a:highlight>
              </a:rPr>
              <a:t>Agreement</a:t>
            </a:r>
            <a:r>
              <a:rPr lang="en-US" sz="1400" b="1" u="sng" dirty="0"/>
              <a:t>:</a:t>
            </a:r>
            <a:endParaRPr lang="en-US" sz="1400" dirty="0"/>
          </a:p>
          <a:p>
            <a:pPr lvl="0" hangingPunct="0"/>
            <a:r>
              <a:rPr lang="en-GB" sz="1400" dirty="0"/>
              <a:t>For Connected mode, CSI-RS are supported to be configured using at least dedicated RRC </a:t>
            </a:r>
            <a:r>
              <a:rPr lang="en-GB" sz="1400" dirty="0" err="1"/>
              <a:t>signaling</a:t>
            </a:r>
            <a:r>
              <a:rPr lang="en-GB" sz="1400" dirty="0"/>
              <a:t> for DL based RRM measurement for L3 mobility.</a:t>
            </a:r>
            <a:endParaRPr lang="en-US" sz="1400" dirty="0"/>
          </a:p>
          <a:p>
            <a:pPr lvl="1" hangingPunct="0"/>
            <a:r>
              <a:rPr lang="en-GB" sz="1200" dirty="0"/>
              <a:t>Note that signalling other than dedicated RRC signalling is not precluded</a:t>
            </a:r>
          </a:p>
          <a:p>
            <a:pPr hangingPunct="0"/>
            <a:endParaRPr lang="en-US" sz="1400" dirty="0"/>
          </a:p>
          <a:p>
            <a:pPr marL="0" indent="0" hangingPunct="0">
              <a:buNone/>
            </a:pPr>
            <a:r>
              <a:rPr lang="en-US" sz="1400" b="1" u="sng" dirty="0">
                <a:highlight>
                  <a:srgbClr val="808000"/>
                </a:highlight>
              </a:rPr>
              <a:t>Working assumptions</a:t>
            </a:r>
            <a:r>
              <a:rPr lang="en-US" sz="1400" b="1" u="sng" dirty="0"/>
              <a:t>:</a:t>
            </a:r>
            <a:endParaRPr lang="en-US" sz="1400" dirty="0"/>
          </a:p>
          <a:p>
            <a:pPr lvl="0" fontAlgn="auto"/>
            <a:r>
              <a:rPr lang="en-US" sz="1400" dirty="0"/>
              <a:t>Beam management procedures can utilize at least the following RS type(s):</a:t>
            </a:r>
          </a:p>
          <a:p>
            <a:pPr lvl="1" fontAlgn="auto"/>
            <a:r>
              <a:rPr lang="en-US" sz="1200" dirty="0"/>
              <a:t>RS defined for mobility purpose at least in connected mode</a:t>
            </a:r>
          </a:p>
          <a:p>
            <a:pPr lvl="2" fontAlgn="auto"/>
            <a:r>
              <a:rPr lang="en-US" sz="1200" dirty="0"/>
              <a:t>FFS: RS can be NR-SS or CSI-RS or newly designed RS</a:t>
            </a:r>
          </a:p>
          <a:p>
            <a:pPr lvl="3" fontAlgn="auto"/>
            <a:r>
              <a:rPr lang="en-US" sz="1200" dirty="0"/>
              <a:t>Others are not precluded</a:t>
            </a:r>
          </a:p>
          <a:p>
            <a:pPr lvl="1" fontAlgn="auto"/>
            <a:r>
              <a:rPr lang="en-US" sz="1200" dirty="0"/>
              <a:t>CSI-RS:</a:t>
            </a:r>
          </a:p>
          <a:p>
            <a:pPr lvl="2" fontAlgn="auto"/>
            <a:r>
              <a:rPr lang="en-US" sz="1200" dirty="0"/>
              <a:t>CSI-RS is UE-specifically configured</a:t>
            </a:r>
          </a:p>
          <a:p>
            <a:pPr lvl="3" fontAlgn="auto"/>
            <a:r>
              <a:rPr lang="en-US" sz="1200" dirty="0"/>
              <a:t>Multiple UE may be configured with the same CSI-RS</a:t>
            </a:r>
          </a:p>
          <a:p>
            <a:pPr lvl="2" fontAlgn="auto"/>
            <a:r>
              <a:rPr lang="en-US" sz="1200" dirty="0"/>
              <a:t>The signal structure for CSI-RS can be specifically optimized for the particular procedure</a:t>
            </a:r>
          </a:p>
          <a:p>
            <a:pPr lvl="2" fontAlgn="auto"/>
            <a:r>
              <a:rPr lang="en-US" sz="1200" dirty="0"/>
              <a:t>Note: CSI-RS can also be used for CSI acquisition</a:t>
            </a:r>
          </a:p>
          <a:p>
            <a:pPr lvl="0" fontAlgn="auto"/>
            <a:r>
              <a:rPr lang="en-US" sz="1400" dirty="0"/>
              <a:t>Other RS could also be considered for beam management such as DMRS and synchronization signals</a:t>
            </a:r>
          </a:p>
          <a:p>
            <a:pPr hangingPunct="0"/>
            <a:endParaRPr lang="en-US" sz="1400" dirty="0"/>
          </a:p>
          <a:p>
            <a:pPr marL="0" indent="0" hangingPunct="0">
              <a:buNone/>
            </a:pPr>
            <a:r>
              <a:rPr lang="en-GB" sz="1400" b="1" u="sng" dirty="0">
                <a:highlight>
                  <a:srgbClr val="00FF00"/>
                </a:highlight>
              </a:rPr>
              <a:t>Agreement</a:t>
            </a:r>
            <a:r>
              <a:rPr lang="en-GB" sz="1400" b="1" u="sng" dirty="0"/>
              <a:t>:</a:t>
            </a:r>
            <a:endParaRPr lang="en-US" sz="1400" dirty="0"/>
          </a:p>
          <a:p>
            <a:pPr lvl="0" hangingPunct="0"/>
            <a:r>
              <a:rPr lang="en-GB" sz="1400" dirty="0"/>
              <a:t>For UE RRC connected mode, periodic signal is supported at least for P1 procedure (</a:t>
            </a:r>
            <a:r>
              <a:rPr lang="en-GB" sz="1400" dirty="0" err="1"/>
              <a:t>Tx</a:t>
            </a:r>
            <a:r>
              <a:rPr lang="en-GB" sz="1400" dirty="0"/>
              <a:t>/Rx beam alignment) using following options in addition to UE-specifically configured CSI-RS. Down selection from following options will be conducted in the next meeting.</a:t>
            </a:r>
            <a:endParaRPr lang="en-US" sz="1400" dirty="0"/>
          </a:p>
          <a:p>
            <a:pPr lvl="1" hangingPunct="0"/>
            <a:r>
              <a:rPr lang="en-GB" sz="1200" dirty="0"/>
              <a:t>Opt. 1: SS blocks</a:t>
            </a:r>
            <a:endParaRPr lang="en-US" sz="1200" dirty="0"/>
          </a:p>
          <a:p>
            <a:pPr lvl="1" hangingPunct="0"/>
            <a:r>
              <a:rPr lang="en-GB" sz="1200" dirty="0"/>
              <a:t>Opt. 2: Cell-specifically configured CSI-RS</a:t>
            </a:r>
            <a:endParaRPr lang="en-US" sz="1200" dirty="0"/>
          </a:p>
          <a:p>
            <a:pPr lvl="2" hangingPunct="0"/>
            <a:r>
              <a:rPr lang="en-GB" sz="1200" dirty="0"/>
              <a:t>Configuration of CSI-RS is obtained from the broadcast message (e.g., MIB, SIB)</a:t>
            </a:r>
            <a:endParaRPr lang="en-US" sz="1200" dirty="0"/>
          </a:p>
          <a:p>
            <a:pPr lvl="1" hangingPunct="0"/>
            <a:r>
              <a:rPr lang="en-GB" sz="1200" dirty="0"/>
              <a:t>Opt. 3: No additional option</a:t>
            </a:r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CSI-RS is configured only through dedicated (UE-specific) signaling</a:t>
            </a:r>
          </a:p>
          <a:p>
            <a:pPr lvl="1"/>
            <a:r>
              <a:rPr lang="en-US" dirty="0"/>
              <a:t>CSI-RS configuration is not included in a broadcast message (e.g., MIB/SIB)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344</TotalTime>
  <Words>292</Words>
  <Application>Microsoft Office PowerPoint</Application>
  <PresentationFormat>Widescreen</PresentationFormat>
  <Paragraphs>40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Ericsson Capital TT</vt:lpstr>
      <vt:lpstr>PresentationTemplate2011</vt:lpstr>
      <vt:lpstr>WF on Configuration of CSI-RS</vt:lpstr>
      <vt:lpstr>Previous Agreements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>Stephen Grant</dc:creator>
  <cp:keywords/>
  <dc:description>Rev PA1</dc:description>
  <cp:lastModifiedBy>Stephen Grant</cp:lastModifiedBy>
  <cp:revision>27</cp:revision>
  <dcterms:created xsi:type="dcterms:W3CDTF">2017-03-31T09:46:41Z</dcterms:created>
  <dcterms:modified xsi:type="dcterms:W3CDTF">2017-05-15T11:45:10Z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