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843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</a:t>
            </a:r>
            <a:r>
              <a:rPr lang="en-US" altLang="zh-CN" sz="2400" b="1" dirty="0" smtClean="0"/>
              <a:t>9</a:t>
            </a:r>
            <a:r>
              <a:rPr lang="en-US" sz="2400" b="1" dirty="0" smtClean="0"/>
              <a:t>	</a:t>
            </a:r>
            <a:r>
              <a:rPr lang="en-US" sz="2400" b="1" smtClean="0"/>
              <a:t>	</a:t>
            </a:r>
            <a:r>
              <a:rPr lang="en-US" sz="2400" b="1" smtClean="0"/>
              <a:t>R1-1709348</a:t>
            </a:r>
            <a:endParaRPr lang="en-US" sz="2400" dirty="0" smtClean="0"/>
          </a:p>
          <a:p>
            <a:r>
              <a:rPr lang="en-GB" sz="2400" b="1" dirty="0"/>
              <a:t>Hangzhou, P.R. China 15th – 19th May 2017</a:t>
            </a:r>
            <a:endParaRPr lang="en-US" sz="2400" b="1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zh-CN" sz="2400" b="1" dirty="0" smtClean="0"/>
              <a:t>7</a:t>
            </a:r>
            <a:r>
              <a:rPr kumimoji="1" lang="en-US" altLang="ja-JP" sz="2400" b="1" dirty="0" smtClean="0"/>
              <a:t>.1.1.2.</a:t>
            </a:r>
            <a:r>
              <a:rPr kumimoji="1" lang="en-US" altLang="zh-CN" sz="2400" b="1" dirty="0" smtClean="0"/>
              <a:t>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 smtClean="0"/>
              <a:t>PBCH RE Mapping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958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NR-PBCH coded bits are mapped across REs in N PBCH symbols, where N is the number of </a:t>
            </a:r>
            <a:r>
              <a:rPr lang="en-US" altLang="zh-CN" sz="2800" smtClean="0"/>
              <a:t>PBCH symbols in a NR-SS block. </a:t>
            </a:r>
            <a:endParaRPr lang="en-US" altLang="zh-CN" sz="2800" dirty="0" smtClean="0"/>
          </a:p>
          <a:p>
            <a:pPr lvl="1"/>
            <a:r>
              <a:rPr lang="en-US" sz="2400" dirty="0" smtClean="0"/>
              <a:t>FFS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on DMRS RE mapping</a:t>
            </a:r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10571</TotalTime>
  <Words>44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Le Liu</cp:lastModifiedBy>
  <cp:revision>872</cp:revision>
  <dcterms:created xsi:type="dcterms:W3CDTF">2016-03-24T01:14:08Z</dcterms:created>
  <dcterms:modified xsi:type="dcterms:W3CDTF">2017-05-15T10:45:27Z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</Properties>
</file>