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90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DMRS multiplexing in the time domain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R1-1709314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342000">
              <a:spcBef>
                <a:spcPts val="600"/>
              </a:spcBef>
            </a:pPr>
            <a:r>
              <a:rPr lang="en-US" altLang="zh-CN" u="sng" dirty="0" smtClean="0"/>
              <a:t>Conclusions in RAN1#88bis:</a:t>
            </a:r>
            <a:endParaRPr lang="zh-CN" altLang="zh-CN" u="sng" dirty="0" smtClean="0"/>
          </a:p>
          <a:p>
            <a:pPr marL="45720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Continue discussions/evaluations until the next meeting about following DMRS port multiplexing schemes for 2 adjacent front-loaded DMRS symbols in the time domain, and RAN1 will definitely conclude this down selection in the next meeting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1: OCC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2: TDM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3: Frequency domain multiplexing only with the time domain repetition/ with a pattern shift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4: Configure between Alt. 1 and Alt. 2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1371600"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Consider phase noise impact in the high frequency band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5: Configure between Alt. 1 and Alt. 3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DMRS port multiplexing schemes on 2 adjacent front-loaded DMRS 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symbols in the time domain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configurable OCC based and non-OCC based multiplexing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configuration signaling details, e.g. </a:t>
            </a:r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whether multiplexing with OCC or non-OCC is configured depends on presence of PTRS</a:t>
            </a: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24659</TotalTime>
  <Words>184</Words>
  <Application>Microsoft Office PowerPoint</Application>
  <PresentationFormat>全屏显示(4:3)</PresentationFormat>
  <Paragraphs>30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DL DMRS multiplexing in the time domain</vt:lpstr>
      <vt:lpstr>Background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2564</cp:revision>
  <dcterms:created xsi:type="dcterms:W3CDTF">2007-12-19T20:51:45Z</dcterms:created>
  <dcterms:modified xsi:type="dcterms:W3CDTF">2017-05-16T03:13:42Z</dcterms:modified>
</cp:coreProperties>
</file>