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64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17-05-15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NSSS-based measurement accuracy enhancement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R1-1709304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3636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sz="135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Hangzhou, P.R. China 15th – 19th May 2017</a:t>
            </a:r>
            <a:endParaRPr 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</a:t>
            </a:r>
            <a:r>
              <a:rPr lang="en-US" sz="13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6.2.7.2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Decision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mtClean="0"/>
              <a:t>Following </a:t>
            </a:r>
            <a:r>
              <a:rPr lang="en-US" altLang="ko-KR"/>
              <a:t>was agreed on </a:t>
            </a:r>
            <a:r>
              <a:rPr lang="en-US" altLang="ko-KR" smtClean="0"/>
              <a:t>narrowband measurement accuracy enhancement in WID </a:t>
            </a:r>
            <a:r>
              <a:rPr lang="en-US" altLang="ko-KR"/>
              <a:t>for further NB-IoT </a:t>
            </a:r>
            <a:r>
              <a:rPr lang="en-US" altLang="ko-KR" smtClean="0"/>
              <a:t>enhancements:</a:t>
            </a:r>
            <a:endParaRPr lang="en-US" altLang="ko-KR"/>
          </a:p>
          <a:p>
            <a:pPr lvl="1"/>
            <a:r>
              <a:rPr lang="en-US" altLang="ko-KR" smtClean="0"/>
              <a:t>“</a:t>
            </a:r>
            <a:r>
              <a:rPr lang="en-US" altLang="ko-KR" i="1"/>
              <a:t>Evaluate and if appropriate specify use of additional existing signals than NRS for RRM measurements, with associated RAN4 core requirements taking into account e.g. UE complexity, power consumption, system capacity</a:t>
            </a:r>
            <a:r>
              <a:rPr lang="en-US" altLang="ko-KR" smtClean="0"/>
              <a:t>.”</a:t>
            </a:r>
          </a:p>
          <a:p>
            <a:r>
              <a:rPr lang="en-US" altLang="ko-KR" smtClean="0"/>
              <a:t>In RAN1#88bis, </a:t>
            </a:r>
            <a:r>
              <a:rPr lang="en-US" altLang="ko-KR"/>
              <a:t>the following set of agreements were made </a:t>
            </a:r>
            <a:endParaRPr lang="en-US" altLang="ko-KR" smtClean="0"/>
          </a:p>
          <a:p>
            <a:pPr lvl="1"/>
            <a:r>
              <a:rPr lang="en-US" altLang="ko-KR" i="1"/>
              <a:t>“At least NSSS is used additionally to NRS for in-band, guard-band, standalone.</a:t>
            </a:r>
            <a:endParaRPr lang="ko-KR" altLang="ko-KR"/>
          </a:p>
          <a:p>
            <a:pPr lvl="2"/>
            <a:r>
              <a:rPr lang="en-US" altLang="ko-KR" i="1"/>
              <a:t>FFS details of related signaling</a:t>
            </a:r>
            <a:endParaRPr lang="ko-KR" altLang="ko-KR"/>
          </a:p>
          <a:p>
            <a:pPr lvl="1"/>
            <a:r>
              <a:rPr lang="en-US" altLang="ko-KR" i="1"/>
              <a:t>Additional candidates can be NPSS, NPBCH, NPRS, PRS (in-band), CRS (in-band),  physical signal that can be efficiently decoded or detected prior to decoding NPDCCH/NPDSCH (if standardized) and the performance improvements should be evaluated until RAN1#89</a:t>
            </a:r>
            <a:endParaRPr lang="ko-KR" altLang="ko-KR"/>
          </a:p>
          <a:p>
            <a:pPr lvl="2"/>
            <a:r>
              <a:rPr lang="en-US" altLang="ko-KR" i="1"/>
              <a:t>Among the additional candidates, companies are recommended to prioritise CRS (in-band)</a:t>
            </a:r>
            <a:endParaRPr lang="ko-KR" altLang="ko-KR"/>
          </a:p>
          <a:p>
            <a:pPr lvl="2"/>
            <a:r>
              <a:rPr lang="en-US" altLang="ko-KR" i="1"/>
              <a:t>FFS if the existing signal(s)/channel(s) used additionally to NRS can be different in the serving cell to a neighbour cell</a:t>
            </a:r>
            <a:endParaRPr lang="ko-KR" altLang="ko-KR"/>
          </a:p>
          <a:p>
            <a:pPr lvl="1"/>
            <a:r>
              <a:rPr lang="en-US" altLang="ko-KR" i="1"/>
              <a:t>FFS for RRC_connected mode where at least the NPDCCH could be helpful for narrowband measurement accuracy improvement</a:t>
            </a:r>
            <a:endParaRPr lang="ko-KR" altLang="ko-KR"/>
          </a:p>
          <a:p>
            <a:pPr lvl="1"/>
            <a:r>
              <a:rPr lang="en-US" altLang="ko-KR" i="1"/>
              <a:t>FFS details of how UE is informed of differing EPRE between signals</a:t>
            </a:r>
            <a:r>
              <a:rPr lang="en-US" altLang="ko-KR" i="1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87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</a:t>
            </a:r>
            <a:r>
              <a:rPr lang="en-US" altLang="ko-KR" dirty="0"/>
              <a:t>NSSS-aided measurement accuracy enhancement, </a:t>
            </a:r>
            <a:r>
              <a:rPr lang="en-US" altLang="ko-KR" dirty="0" smtClean="0"/>
              <a:t>t</a:t>
            </a:r>
            <a:r>
              <a:rPr lang="en-GB" altLang="zh-CN" dirty="0" smtClean="0">
                <a:latin typeface="Calibri" pitchFamily="34" charset="0"/>
                <a:cs typeface="Calibri" pitchFamily="34" charset="0"/>
              </a:rPr>
              <a:t>he NSSS-NRS EPRE ratios of serving cell and neighbour cells are </a:t>
            </a:r>
            <a:r>
              <a:rPr lang="en-GB" altLang="zh-CN" dirty="0" err="1" smtClean="0">
                <a:latin typeface="Calibri" pitchFamily="34" charset="0"/>
                <a:cs typeface="Calibri" pitchFamily="34" charset="0"/>
              </a:rPr>
              <a:t>signaled</a:t>
            </a:r>
            <a:r>
              <a:rPr lang="en-GB" altLang="zh-CN" dirty="0" smtClean="0">
                <a:latin typeface="Calibri" pitchFamily="34" charset="0"/>
                <a:cs typeface="Calibri" pitchFamily="34" charset="0"/>
              </a:rPr>
              <a:t> to UE by higher layers.</a:t>
            </a:r>
          </a:p>
          <a:p>
            <a:pPr lvl="1"/>
            <a:r>
              <a:rPr lang="en-US" altLang="ko-KR" dirty="0"/>
              <a:t>FFS on details of sets of power offset (e.g., {-3, …, 0, …, 3} in dB}</a:t>
            </a:r>
          </a:p>
          <a:p>
            <a:pPr lvl="1"/>
            <a:r>
              <a:rPr lang="en-US" altLang="ko-KR" dirty="0" smtClean="0"/>
              <a:t>FFS on power offset information per-neighbor cell or common for all neighbor cells or common for serving cell and neighbor cells</a:t>
            </a:r>
          </a:p>
          <a:p>
            <a:pPr lvl="1"/>
            <a:r>
              <a:rPr lang="en-US" altLang="ko-KR" dirty="0" smtClean="0"/>
              <a:t>If UE is signaled with the power offset information, UE can use NSSS for </a:t>
            </a:r>
            <a:r>
              <a:rPr lang="en-US" altLang="ko-KR" smtClean="0"/>
              <a:t>RSRP </a:t>
            </a:r>
            <a:r>
              <a:rPr lang="en-US" altLang="ko-KR" smtClean="0"/>
              <a:t>measurement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967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2495</TotalTime>
  <Words>317</Words>
  <Application>Microsoft Office PowerPoint</Application>
  <PresentationFormat>와이드스크린</PresentationFormat>
  <Paragraphs>23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Calibri Light</vt:lpstr>
      <vt:lpstr>Times New Roman</vt:lpstr>
      <vt:lpstr>Office Theme</vt:lpstr>
      <vt:lpstr>WF on NSSS-based measurement accuracy enhancement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박창환/책임연구원/SIC센터 통신솔루션개발실 CES파트(changhwan.park@lge.com)</cp:lastModifiedBy>
  <cp:revision>133</cp:revision>
  <dcterms:created xsi:type="dcterms:W3CDTF">2017-02-14T13:23:58Z</dcterms:created>
  <dcterms:modified xsi:type="dcterms:W3CDTF">2017-05-15T10:39:41Z</dcterms:modified>
</cp:coreProperties>
</file>