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sz="5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</a:t>
            </a:r>
            <a:r>
              <a:rPr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M-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</a:t>
            </a:r>
            <a:r>
              <a:rPr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CP-OFDM</a:t>
            </a:r>
            <a:endParaRPr kumimoji="1" lang="ja-JP" altLang="en-US" sz="5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Qualcomm,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CEWiT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IIT-H, IIT-M, Cohere Technologies, Ericsson, Nokia, ASB, LG Electronics, Xinwei, InterDigital, AT&amp;T, NEC, KDDI, OPPO, Sharp</a:t>
            </a:r>
            <a:r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Fujitsu, 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89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Hangzhou,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15th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19th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May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7.1.2.4.2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R1-1709287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rmAutofit/>
          </a:bodyPr>
          <a:lstStyle/>
          <a:p>
            <a:pPr lvl="0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When single symbol DMRS is configured, the DL and UL CP-OFDM DM-RS are mapped to resource elements using a comb structure (IFDM). </a:t>
            </a:r>
            <a:endParaRPr lang="sv-SE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Orthogonal DM-RS ports are constructed by the use of IFDM and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CDM (e.g., cyclic shift)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frequency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Fixed or configurable repetition factor (RPF)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RPF=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1, </a:t>
            </a:r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2, 4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configuration method (DCI, RRC,..)</a:t>
            </a:r>
            <a:endParaRPr lang="en-US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8671</TotalTime>
  <Words>114</Words>
  <Application>Microsoft Office PowerPoint</Application>
  <PresentationFormat>ユーザー設定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DM-RS for CP-OFDM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182</cp:revision>
  <dcterms:created xsi:type="dcterms:W3CDTF">2016-05-22T13:45:11Z</dcterms:created>
  <dcterms:modified xsi:type="dcterms:W3CDTF">2017-05-17T07:16:25Z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