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30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Channel </a:t>
            </a:r>
            <a:r>
              <a:rPr lang="en-US" dirty="0" err="1"/>
              <a:t>Interleaver</a:t>
            </a:r>
            <a:r>
              <a:rPr lang="en-US" dirty="0"/>
              <a:t> of Data Channel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R1-1709273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15th – 19th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.1.4.1.1.2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lvl="0"/>
            <a:r>
              <a:rPr lang="en-US" b="1" u="sng" dirty="0"/>
              <a:t>Agreement (RAN1#88bis)</a:t>
            </a:r>
          </a:p>
          <a:p>
            <a:pPr lvl="1"/>
            <a:r>
              <a:rPr lang="en-US" dirty="0"/>
              <a:t>For TB of size TBS &gt; </a:t>
            </a:r>
            <a:r>
              <a:rPr lang="en-US" dirty="0" err="1"/>
              <a:t>K</a:t>
            </a:r>
            <a:r>
              <a:rPr lang="en-US" baseline="-25000" dirty="0" err="1"/>
              <a:t>CB,max</a:t>
            </a:r>
            <a:r>
              <a:rPr lang="en-US" dirty="0"/>
              <a:t> – L</a:t>
            </a:r>
            <a:r>
              <a:rPr lang="en-US" baseline="-25000" dirty="0"/>
              <a:t>TB,CRC</a:t>
            </a:r>
            <a:r>
              <a:rPr lang="en-US" dirty="0"/>
              <a:t>, the TB is segmented into multiple CBs</a:t>
            </a:r>
          </a:p>
          <a:p>
            <a:pPr lvl="1"/>
            <a:r>
              <a:rPr lang="en-US" dirty="0"/>
              <a:t>The CBs may be further grouped into code block groups (CBGs)</a:t>
            </a:r>
          </a:p>
          <a:p>
            <a:pPr lvl="1"/>
            <a:r>
              <a:rPr lang="en-US" dirty="0"/>
              <a:t>It is not precluded that CBGs in a given TB may contain different numbers of CBs</a:t>
            </a:r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Channel </a:t>
            </a:r>
            <a:r>
              <a:rPr lang="en-US" dirty="0" err="1"/>
              <a:t>interleaver</a:t>
            </a:r>
            <a:r>
              <a:rPr lang="en-US" dirty="0"/>
              <a:t> is adopted for UL and DL data channels</a:t>
            </a:r>
          </a:p>
          <a:p>
            <a:pPr lvl="1"/>
            <a:r>
              <a:rPr lang="en-US" dirty="0"/>
              <a:t>FFS: if the channel </a:t>
            </a:r>
            <a:r>
              <a:rPr lang="en-US" dirty="0" err="1"/>
              <a:t>interleaver</a:t>
            </a:r>
            <a:r>
              <a:rPr lang="en-US" dirty="0"/>
              <a:t> is bit level </a:t>
            </a:r>
            <a:r>
              <a:rPr lang="en-US" dirty="0" err="1"/>
              <a:t>interleaver</a:t>
            </a:r>
            <a:r>
              <a:rPr lang="en-US" dirty="0"/>
              <a:t> or modulation symbol level </a:t>
            </a:r>
            <a:r>
              <a:rPr lang="en-US" dirty="0" err="1"/>
              <a:t>interleaver</a:t>
            </a:r>
            <a:endParaRPr lang="en-US" dirty="0"/>
          </a:p>
          <a:p>
            <a:r>
              <a:rPr lang="en-US" dirty="0"/>
              <a:t>If bit level </a:t>
            </a:r>
            <a:r>
              <a:rPr lang="en-US" dirty="0" err="1"/>
              <a:t>interleaver</a:t>
            </a:r>
            <a:r>
              <a:rPr lang="en-US" dirty="0"/>
              <a:t> is adopted, then the channel </a:t>
            </a:r>
            <a:r>
              <a:rPr lang="en-US" dirty="0" err="1"/>
              <a:t>interleaver</a:t>
            </a:r>
            <a:r>
              <a:rPr lang="en-US" dirty="0"/>
              <a:t> is performed on each CB individually</a:t>
            </a:r>
          </a:p>
          <a:p>
            <a:pPr lvl="1"/>
            <a:r>
              <a:rPr lang="en-US" dirty="0"/>
              <a:t>Same principle as in LTE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130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Channel Interleaver of Data Channel</vt:lpstr>
      <vt:lpstr>Background (1)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92</cp:revision>
  <dcterms:created xsi:type="dcterms:W3CDTF">2006-08-16T00:00:00Z</dcterms:created>
  <dcterms:modified xsi:type="dcterms:W3CDTF">2017-05-18T09:12:13Z</dcterms:modified>
</cp:coreProperties>
</file>