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68" r:id="rId3"/>
    <p:sldId id="272" r:id="rId4"/>
    <p:sldId id="279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4660"/>
  </p:normalViewPr>
  <p:slideViewPr>
    <p:cSldViewPr>
      <p:cViewPr varScale="1">
        <p:scale>
          <a:sx n="73" d="100"/>
          <a:sy n="73" d="100"/>
        </p:scale>
        <p:origin x="-13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5/15/2017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5/15/2017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NR-RACH </a:t>
            </a:r>
            <a:r>
              <a:rPr kumimoji="1" lang="en-US" altLang="ja-JP" dirty="0" smtClean="0"/>
              <a:t>preamble formats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4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err="1" smtClean="0"/>
              <a:t>HangZhou</a:t>
            </a:r>
            <a:r>
              <a:rPr lang="en-US" altLang="ja-JP" dirty="0" smtClean="0"/>
              <a:t>, China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7.1.1.4.1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R1-1709260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fontAlgn="base" hangingPunct="0"/>
            <a:r>
              <a:rPr lang="en-US" dirty="0" smtClean="0"/>
              <a:t>Following remaining issues need to be finalized in the next meeting</a:t>
            </a:r>
            <a:endParaRPr lang="sv-SE" sz="3600" dirty="0" smtClean="0"/>
          </a:p>
          <a:p>
            <a:pPr lvl="1" fontAlgn="base" hangingPunct="0"/>
            <a:r>
              <a:rPr lang="en-US" dirty="0" smtClean="0"/>
              <a:t>RACH preamble sequence length and subcarrier spacing</a:t>
            </a:r>
            <a:endParaRPr lang="sv-SE" sz="3200" dirty="0" smtClean="0"/>
          </a:p>
          <a:p>
            <a:pPr lvl="2" fontAlgn="base" hangingPunct="0"/>
            <a:r>
              <a:rPr lang="en-US" dirty="0" smtClean="0"/>
              <a:t>Selection of L between L = 63/71 and L = 127/139</a:t>
            </a:r>
            <a:endParaRPr lang="sv-SE" sz="2800" dirty="0" smtClean="0"/>
          </a:p>
          <a:p>
            <a:pPr lvl="2" fontAlgn="base" hangingPunct="0"/>
            <a:r>
              <a:rPr lang="en-US" dirty="0" smtClean="0"/>
              <a:t>Further down-selection of subcarrier spacing  if needed</a:t>
            </a:r>
            <a:endParaRPr lang="sv-SE" sz="2800" dirty="0" smtClean="0"/>
          </a:p>
          <a:p>
            <a:pPr lvl="1" fontAlgn="base" hangingPunct="0"/>
            <a:r>
              <a:rPr lang="en-US" dirty="0" smtClean="0"/>
              <a:t>RACH format design</a:t>
            </a:r>
            <a:endParaRPr lang="sv-SE" sz="3200" dirty="0" smtClean="0"/>
          </a:p>
          <a:p>
            <a:pPr lvl="2" fontAlgn="base" hangingPunct="0"/>
            <a:r>
              <a:rPr lang="en-US" dirty="0" smtClean="0"/>
              <a:t>Supported preamble formats of option 1 and detailed design of each</a:t>
            </a:r>
            <a:endParaRPr lang="sv-SE" sz="2800" dirty="0" smtClean="0"/>
          </a:p>
          <a:p>
            <a:pPr lvl="2" fontAlgn="base" hangingPunct="0"/>
            <a:r>
              <a:rPr lang="en-US" dirty="0" smtClean="0"/>
              <a:t>Whether/how to support option 2 and option 4</a:t>
            </a:r>
            <a:endParaRPr lang="sv-SE" sz="2800" dirty="0" smtClean="0"/>
          </a:p>
          <a:p>
            <a:pPr lvl="2" fontAlgn="base" hangingPunct="0"/>
            <a:r>
              <a:rPr lang="en-US" dirty="0" smtClean="0"/>
              <a:t>CP/GT length</a:t>
            </a:r>
            <a:endParaRPr lang="sv-SE" sz="2800" dirty="0" smtClean="0"/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Agree on a set of preamble formats to be supported by option 1, these preamble formats shall cover the most important use cases.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We should strive to make in the order of less than 10 formats in total for both below and above 6GHz. </a:t>
            </a:r>
          </a:p>
          <a:p>
            <a:pPr marL="742950" lvl="2" indent="-342900"/>
            <a:r>
              <a:rPr lang="en-US" sz="2000" dirty="0" smtClean="0"/>
              <a:t>Note: When needed, new formats for optimization could be introduced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600" dirty="0" smtClean="0"/>
              <a:t>Proposal on premble formats for L = 839</a:t>
            </a:r>
            <a:endParaRPr lang="sv-SE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784976" cy="390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8"/>
                <a:gridCol w="878498"/>
                <a:gridCol w="867540"/>
                <a:gridCol w="768674"/>
                <a:gridCol w="768674"/>
                <a:gridCol w="691808"/>
                <a:gridCol w="1295790"/>
                <a:gridCol w="763286"/>
                <a:gridCol w="720080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</a:t>
                      </a:r>
                      <a:r>
                        <a:rPr lang="sv-SE" sz="1400" dirty="0" smtClean="0"/>
                        <a:t>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</a:t>
                      </a:r>
                      <a:r>
                        <a:rPr lang="sv-SE" sz="1400" dirty="0" smtClean="0"/>
                        <a:t>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21024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21904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Large cell, upto 100km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3168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2975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LTE refarming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12888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1488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Up to 7km cell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3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2*12888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21024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15840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High speed</a:t>
                      </a:r>
                      <a:r>
                        <a:rPr lang="sv-SE" sz="1400" baseline="0" dirty="0" smtClean="0"/>
                        <a:t> case, 500km/h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4*12888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6240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Coverage enhancement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5733256"/>
            <a:ext cx="2445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Note: </a:t>
            </a:r>
          </a:p>
          <a:p>
            <a:r>
              <a:rPr lang="sv-SE" dirty="0" smtClean="0"/>
              <a:t>L is the sequence lenght</a:t>
            </a:r>
            <a:endParaRPr lang="sv-SE" dirty="0" smtClean="0"/>
          </a:p>
          <a:p>
            <a:r>
              <a:rPr lang="sv-SE" dirty="0" smtClean="0"/>
              <a:t>Ts = 1/(30720) ms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15784</TotalTime>
  <Words>256</Words>
  <Application>Microsoft Office PowerPoint</Application>
  <PresentationFormat>On-screen Show (4:3)</PresentationFormat>
  <Paragraphs>84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NR-RACH preamble formats</vt:lpstr>
      <vt:lpstr>Background</vt:lpstr>
      <vt:lpstr>Proposal</vt:lpstr>
      <vt:lpstr>Proposal on premble formats for L = 839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203</cp:revision>
  <dcterms:created xsi:type="dcterms:W3CDTF">2016-04-11T23:33:51Z</dcterms:created>
  <dcterms:modified xsi:type="dcterms:W3CDTF">2017-05-16T04:14:47Z</dcterms:modified>
</cp:coreProperties>
</file>