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1" r:id="rId3"/>
    <p:sldId id="282" r:id="rId4"/>
    <p:sldId id="283"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8575" autoAdjust="0"/>
  </p:normalViewPr>
  <p:slideViewPr>
    <p:cSldViewPr>
      <p:cViewPr>
        <p:scale>
          <a:sx n="90" d="100"/>
          <a:sy n="90" d="100"/>
        </p:scale>
        <p:origin x="-1258" y="-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668D95-CEBC-423F-9AD8-54262B64A17F}" type="datetimeFigureOut">
              <a:rPr lang="en-US" smtClean="0"/>
              <a:pPr/>
              <a:t>5/16/2017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86CD22-7B70-445F-9924-E87A6CB2336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2017/5/16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1520" y="2130425"/>
            <a:ext cx="8568952" cy="1470025"/>
          </a:xfrm>
        </p:spPr>
        <p:txBody>
          <a:bodyPr>
            <a:normAutofit/>
          </a:bodyPr>
          <a:lstStyle/>
          <a:p>
            <a:r>
              <a:rPr kumimoji="1" lang="en-US" altLang="ja-JP" smtClean="0"/>
              <a:t>WF on </a:t>
            </a:r>
            <a:r>
              <a:rPr lang="en-US" altLang="ja-JP" smtClean="0"/>
              <a:t>cell-specific configurable CSI-RS for L3 mobility</a:t>
            </a:r>
            <a:endParaRPr kumimoji="1" lang="ja-JP" altLang="en-US" dirty="0"/>
          </a:p>
        </p:txBody>
      </p:sp>
      <p:sp>
        <p:nvSpPr>
          <p:cNvPr id="3" name="サブタイトル 2"/>
          <p:cNvSpPr>
            <a:spLocks noGrp="1"/>
          </p:cNvSpPr>
          <p:nvPr>
            <p:ph type="subTitle" idx="1"/>
          </p:nvPr>
        </p:nvSpPr>
        <p:spPr>
          <a:xfrm>
            <a:off x="467544" y="3886200"/>
            <a:ext cx="8208912" cy="1752600"/>
          </a:xfrm>
        </p:spPr>
        <p:txBody>
          <a:bodyPr>
            <a:normAutofit/>
          </a:bodyPr>
          <a:lstStyle/>
          <a:p>
            <a:r>
              <a:rPr lang="en-US" altLang="ja-JP" smtClean="0"/>
              <a:t>ZTE, Huawei, HiSilicon, InterDigital</a:t>
            </a:r>
            <a:endParaRPr kumimoji="1" lang="ja-JP" altLang="en-US" dirty="0"/>
          </a:p>
        </p:txBody>
      </p:sp>
      <p:sp>
        <p:nvSpPr>
          <p:cNvPr id="4" name="テキスト ボックス 3"/>
          <p:cNvSpPr txBox="1"/>
          <p:nvPr/>
        </p:nvSpPr>
        <p:spPr>
          <a:xfrm>
            <a:off x="251520" y="211724"/>
            <a:ext cx="3650871" cy="923330"/>
          </a:xfrm>
          <a:prstGeom prst="rect">
            <a:avLst/>
          </a:prstGeom>
          <a:noFill/>
        </p:spPr>
        <p:txBody>
          <a:bodyPr wrap="none" rtlCol="0">
            <a:spAutoFit/>
          </a:bodyPr>
          <a:lstStyle/>
          <a:p>
            <a:r>
              <a:rPr lang="en-US" altLang="ja-JP" dirty="0"/>
              <a:t>3GPP TSG </a:t>
            </a:r>
            <a:r>
              <a:rPr lang="en-US" altLang="ja-JP"/>
              <a:t>RAN </a:t>
            </a:r>
            <a:r>
              <a:rPr lang="en-US" altLang="ja-JP" smtClean="0"/>
              <a:t>WG1 Meeting #89</a:t>
            </a:r>
            <a:endParaRPr lang="en-US" altLang="ja-JP" dirty="0" smtClean="0"/>
          </a:p>
          <a:p>
            <a:r>
              <a:rPr lang="en-US" altLang="ja-JP" smtClean="0"/>
              <a:t>Hangzhou, USA, 15</a:t>
            </a:r>
            <a:r>
              <a:rPr lang="en-US" altLang="ja-JP" baseline="30000" smtClean="0"/>
              <a:t>th </a:t>
            </a:r>
            <a:r>
              <a:rPr lang="en-US" altLang="ja-JP" smtClean="0"/>
              <a:t>– 19</a:t>
            </a:r>
            <a:r>
              <a:rPr lang="en-US" altLang="ja-JP" baseline="30000" smtClean="0"/>
              <a:t>th</a:t>
            </a:r>
            <a:r>
              <a:rPr lang="en-US" altLang="ja-JP" smtClean="0"/>
              <a:t> May 2017</a:t>
            </a:r>
            <a:endParaRPr lang="en-US" altLang="ja-JP" dirty="0" smtClean="0"/>
          </a:p>
          <a:p>
            <a:r>
              <a:rPr kumimoji="1" lang="en-US" altLang="ja-JP" dirty="0" smtClean="0"/>
              <a:t>Agenda</a:t>
            </a:r>
            <a:r>
              <a:rPr kumimoji="1" lang="en-US" altLang="ja-JP" smtClean="0"/>
              <a:t>: 7.1.1.5.2</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lang="en-GB" sz="2400" smtClean="0"/>
              <a:t>R1-1709202</a:t>
            </a:r>
            <a:endParaRPr kumimoji="1" lang="ja-JP" altLang="en-US" sz="2400" dirty="0"/>
          </a:p>
        </p:txBody>
      </p:sp>
    </p:spTree>
    <p:extLst>
      <p:ext uri="{BB962C8B-B14F-4D97-AF65-F5344CB8AC3E}">
        <p14:creationId xmlns="" xmlns:p14="http://schemas.microsoft.com/office/powerpoint/2010/main" val="364958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2400" b="1" u="sng" smtClean="0"/>
              <a:t>RAN2 asks the following in LS R1-1709061</a:t>
            </a:r>
          </a:p>
          <a:p>
            <a:pPr>
              <a:buNone/>
            </a:pPr>
            <a:endParaRPr lang="en-GB" sz="1800" smtClean="0"/>
          </a:p>
          <a:p>
            <a:pPr>
              <a:buNone/>
            </a:pPr>
            <a:r>
              <a:rPr lang="en-GB" sz="2000" smtClean="0"/>
              <a:t>Furthermore RAN2 understands that RAN1 has agreed that: </a:t>
            </a:r>
            <a:endParaRPr lang="en-US" sz="2000" smtClean="0"/>
          </a:p>
          <a:p>
            <a:pPr>
              <a:buNone/>
            </a:pPr>
            <a:r>
              <a:rPr lang="en-US" sz="2000" i="1" smtClean="0"/>
              <a:t>“For Connected mode, CSI-RS are supported to be configured using at least dedicated RRC signaling for DL based RRM measurement for L3 mobility.</a:t>
            </a:r>
            <a:endParaRPr lang="en-US" sz="2000" smtClean="0"/>
          </a:p>
          <a:p>
            <a:pPr>
              <a:buNone/>
            </a:pPr>
            <a:r>
              <a:rPr lang="en-US" sz="2000" i="1" smtClean="0"/>
              <a:t>Note that signalling other than dedicated RRC signalling is not precluded”</a:t>
            </a:r>
            <a:endParaRPr lang="en-US" sz="2000" smtClean="0"/>
          </a:p>
          <a:p>
            <a:pPr>
              <a:buNone/>
            </a:pPr>
            <a:r>
              <a:rPr lang="en-GB" sz="2000" smtClean="0"/>
              <a:t>RAN2 independently reached a similar agreement and would then like to ask RAN1 about potential additional options:</a:t>
            </a:r>
            <a:endParaRPr lang="en-US" sz="2000" smtClean="0"/>
          </a:p>
          <a:p>
            <a:pPr>
              <a:buNone/>
            </a:pPr>
            <a:r>
              <a:rPr lang="en-GB" sz="2000" smtClean="0"/>
              <a:t> </a:t>
            </a:r>
            <a:endParaRPr lang="en-US" sz="2000" smtClean="0"/>
          </a:p>
          <a:p>
            <a:pPr>
              <a:buNone/>
            </a:pPr>
            <a:r>
              <a:rPr lang="en-GB" sz="2000" b="1" i="1" smtClean="0"/>
              <a:t>Question2: </a:t>
            </a:r>
            <a:r>
              <a:rPr lang="en-GB" sz="2000" i="1" smtClean="0"/>
              <a:t>Besides being </a:t>
            </a:r>
            <a:r>
              <a:rPr lang="en-US" sz="2000" i="1" smtClean="0"/>
              <a:t>UE-specifically configurable, are the CSI-RS for RRM measurements for L3 mobility also intended to be:</a:t>
            </a:r>
            <a:endParaRPr lang="en-US" sz="2000" smtClean="0"/>
          </a:p>
          <a:p>
            <a:pPr>
              <a:buNone/>
            </a:pPr>
            <a:r>
              <a:rPr lang="en-US" sz="2000" i="1" smtClean="0"/>
              <a:t>- </a:t>
            </a:r>
            <a:r>
              <a:rPr lang="en-US" sz="2000" b="1" i="1" smtClean="0">
                <a:solidFill>
                  <a:srgbClr val="C00000"/>
                </a:solidFill>
              </a:rPr>
              <a:t>Cell-specifically configurable </a:t>
            </a:r>
            <a:r>
              <a:rPr lang="en-US" sz="2000" i="1" smtClean="0"/>
              <a:t>and/or </a:t>
            </a:r>
            <a:endParaRPr lang="en-US" sz="2000" smtClean="0"/>
          </a:p>
          <a:p>
            <a:pPr>
              <a:buNone/>
            </a:pPr>
            <a:r>
              <a:rPr lang="en-US" sz="2000" i="1" smtClean="0"/>
              <a:t>- Cell-specific and fixed (all UEs can derive the CSI-RS for RRM measurements for L3 mobility from the cell IDs of the serving and neighbor cells) or</a:t>
            </a:r>
            <a:endParaRPr lang="en-US" sz="2000" smtClean="0"/>
          </a:p>
          <a:p>
            <a:pPr>
              <a:buNone/>
            </a:pPr>
            <a:r>
              <a:rPr lang="en-GB" sz="2000" i="1" smtClean="0"/>
              <a:t>- are multiple options foreseen?</a:t>
            </a:r>
            <a:endParaRPr lang="en-US" sz="2000" smtClean="0"/>
          </a:p>
          <a:p>
            <a:pPr>
              <a:buNone/>
            </a:pPr>
            <a:r>
              <a:rPr lang="en-GB" sz="2000" b="1" smtClean="0"/>
              <a:t> </a:t>
            </a:r>
            <a:endParaRPr lang="en-US" sz="2000" smtClean="0"/>
          </a:p>
          <a:p>
            <a:pPr>
              <a:buNone/>
            </a:pPr>
            <a:r>
              <a:rPr lang="en-GB" sz="2000" smtClean="0"/>
              <a:t>Note: these are not necessarily preferences from a RAN2 point of view.</a:t>
            </a:r>
            <a:endParaRPr lang="en-US" sz="2000" b="1" smtClean="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Proposal</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endParaRPr lang="en-US" sz="2800" smtClean="0"/>
          </a:p>
          <a:p>
            <a:r>
              <a:rPr lang="sv-SE" sz="2800" smtClean="0"/>
              <a:t>RAN1 provides the following response to the "cell-specific and configurable" part of Question 2:</a:t>
            </a:r>
          </a:p>
          <a:p>
            <a:r>
              <a:rPr lang="sv-SE" sz="2800" smtClean="0"/>
              <a:t>RAN1 does not see the need to support cell-specific CSI-RS configuration for RRM measurements.</a:t>
            </a:r>
          </a:p>
          <a:p>
            <a:r>
              <a:rPr lang="en-GB" sz="2800" smtClean="0"/>
              <a:t>However, other signaling than dedicated RRC signaling is not precluded by the RAN1 agreements.</a:t>
            </a:r>
            <a:endParaRPr lang="sv-SE" sz="2800" smtClean="0"/>
          </a:p>
          <a:p>
            <a:endParaRPr lang="sv-SE" sz="2800" smtClean="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1200" smtClean="0"/>
              <a:t>Company views collected by offline email:</a:t>
            </a:r>
          </a:p>
          <a:p>
            <a:r>
              <a:rPr lang="en-US" sz="1200" smtClean="0"/>
              <a:t>[DCM] We share similar view with ZTE. For example, multiple UEs within the coverage of a certain SS block beam may be configured with same CSI-RS configuration for RRM measurement. In such case, cell-specific signaling may be beneficial in terms of configuration signaling overhead. </a:t>
            </a:r>
          </a:p>
          <a:p>
            <a:r>
              <a:rPr lang="en-US" sz="1200" smtClean="0"/>
              <a:t>signaling may be beneficial in terms of configuration signaling overhead. </a:t>
            </a:r>
          </a:p>
          <a:p>
            <a:r>
              <a:rPr lang="en-US" sz="1200" smtClean="0"/>
              <a:t>[Ericsson] Our view is that all configuration to UEs in CONNECTED mode should be conveyed via dedicated signaling. Broadcast signaling is less efficient, and the amount of information that can be sent is extremely limited. Broadcast signaling provides negligible if any possibilities compared to dedicated signaling. We also note that CSI-RS configuration in LTE is always using dedicated signaling.</a:t>
            </a:r>
          </a:p>
          <a:p>
            <a:r>
              <a:rPr lang="en-US" sz="1200" smtClean="0"/>
              <a:t>[CATT] In our view, although under particular scenarios, multiple UEs could be configured with similar CSI-RS configuration for RRM measurements. However, in general it is unlikely for all or most UEs under the cell coverage to have the same CSI-RS configuration for RRM measurement. It is thus unclear how much signaling overheard reduction we can obtain to support cell-specific CSI-RS configuration for RRM measurements. Therefore, at this moment we do not see the need to support cell-specific CSI-RS configuration for RRM measurements.</a:t>
            </a:r>
          </a:p>
          <a:p>
            <a:r>
              <a:rPr lang="en-US" sz="1200" smtClean="0"/>
              <a:t>[ATT] We share the same view as Ericsson that configuration of CSI-RS other than via dedicated signaling is not needed. </a:t>
            </a:r>
          </a:p>
          <a:p>
            <a:r>
              <a:rPr lang="en-US" sz="1200" smtClean="0"/>
              <a:t>[Huawei] Our view is that use of dedicated RRC signaling only to configure CSI-RS to UE is sufficient. In addition, we already have a cell specific NR SS for L3 mobility. We don’t see the benefit to use another cell specific configuration such as cell specific CSI-RS.</a:t>
            </a:r>
          </a:p>
          <a:p>
            <a:r>
              <a:rPr lang="en-US" sz="1200" smtClean="0"/>
              <a:t>[OPPO] The SS blocks have existed there. Thus what's the relation between the beams carrying SS blocks and the beams carrying cell-specific CSI-RS? If they are the same ,it is unnecessary to introduce additional RS. If there are not the same, how can gNB determine a new set of beams for all the UEs in advance and show performance gain over the beams carrying SS blcoks?  </a:t>
            </a:r>
          </a:p>
          <a:p>
            <a:r>
              <a:rPr lang="en-US" sz="1200" smtClean="0"/>
              <a:t>[LGE] We share the same view with CATT and Huawei. We do not think all UEs in a cell has the same CSI-RS configurations for L3 mobility since UEs in a cell have different coverage and are located different positions. Hence, they have different candidate cells for mobility. Therefore, there seems no reason to provide the CSI-RS information for L3 mobility cell specifically. In other words, if we support cell specific CSI-RS configuration, the cell specific CSI-RS configuration can be broadcasted periodically but this huge information is not useful for all UEs in a cell since part of UEs already have the information. If the cell specific CSI-RS configuration is unicasted on demand, we do not see any benefit of this compared to dedicated RRC signaling </a:t>
            </a:r>
          </a:p>
          <a:p>
            <a:r>
              <a:rPr lang="en-US" sz="1200" smtClean="0"/>
              <a:t>[BT] Our view is that is aligned with Ericsson, ATT, Huawei and LGE. We don</a:t>
            </a:r>
            <a:r>
              <a:rPr lang="ko-KR" altLang="en-US" sz="1200" smtClean="0"/>
              <a:t>’</a:t>
            </a:r>
            <a:r>
              <a:rPr lang="en-US" sz="1200" smtClean="0"/>
              <a:t>t see any benefit to broadcast this information as the UEs are already in CONNECTED MODE</a:t>
            </a:r>
          </a:p>
          <a:p>
            <a:r>
              <a:rPr lang="en-US" sz="1200" smtClean="0"/>
              <a:t>[MTK] Since cell-specific SS blocks already exist, the necessity of cell-specific CSI-RS so far is not clear for us.</a:t>
            </a:r>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5502</TotalTime>
  <Words>535</Words>
  <Application>Microsoft Office PowerPoint</Application>
  <PresentationFormat>On-screen Show (4:3)</PresentationFormat>
  <Paragraphs>37</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WF on cell-specific configurable CSI-RS for L3 mobility</vt:lpstr>
      <vt:lpstr>Background</vt:lpstr>
      <vt:lpstr>Proposal</vt:lpstr>
      <vt:lpstr>Background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CSI-RS Resource Sharing</dc:title>
  <cp:lastModifiedBy>PS</cp:lastModifiedBy>
  <cp:revision>419</cp:revision>
  <dcterms:created xsi:type="dcterms:W3CDTF">2016-04-11T23:33:51Z</dcterms:created>
  <dcterms:modified xsi:type="dcterms:W3CDTF">2017-05-16T01:40:07Z</dcterms:modified>
</cp:coreProperties>
</file>