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0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1" autoAdjust="0"/>
    <p:restoredTop sz="77643" autoAdjust="0"/>
  </p:normalViewPr>
  <p:slideViewPr>
    <p:cSldViewPr snapToGrid="0">
      <p:cViewPr varScale="1">
        <p:scale>
          <a:sx n="91" d="100"/>
          <a:sy n="91" d="100"/>
        </p:scale>
        <p:origin x="105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D7640-027F-480A-AEDF-60C0B4AA0477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12B4-FC3E-488E-BE8A-86D67FCFED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4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312B4-FC3E-488E-BE8A-86D67FCFED4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367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81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4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1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2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0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4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3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8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9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8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18350-D4E6-41DF-A45F-4522917525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1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WF on CSI-RS configuration for L3 mobility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01431"/>
            <a:ext cx="9144000" cy="1655762"/>
          </a:xfrm>
        </p:spPr>
        <p:txBody>
          <a:bodyPr/>
          <a:lstStyle/>
          <a:p>
            <a:r>
              <a:rPr lang="en-US" b="1" dirty="0" smtClean="0"/>
              <a:t>Intel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089"/>
            <a:ext cx="42675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 RAN WG1 Meeting RAN1 #88bis</a:t>
            </a:r>
            <a:endParaRPr lang="en-US" b="1" dirty="0"/>
          </a:p>
          <a:p>
            <a:r>
              <a:rPr lang="en-US" b="1" dirty="0"/>
              <a:t>Spokane, USA, April 3-7, 2017</a:t>
            </a:r>
            <a:endParaRPr lang="en-US" dirty="0"/>
          </a:p>
          <a:p>
            <a:r>
              <a:rPr lang="en-US" b="1" dirty="0" smtClean="0"/>
              <a:t>Agenda item:	8.1.1.6</a:t>
            </a:r>
          </a:p>
          <a:p>
            <a:r>
              <a:rPr lang="en-US" b="1" dirty="0" smtClean="0"/>
              <a:t>Document for:	Discussion and 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41000" y="161323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R1-1706813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42198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3200" b="1" i="1" u="sng" dirty="0" smtClean="0"/>
              <a:t>Agreements (RAN1 #88):</a:t>
            </a:r>
            <a:endParaRPr lang="ja-JP" altLang="ja-JP" sz="3200" i="1" dirty="0" smtClean="0"/>
          </a:p>
          <a:p>
            <a:pPr lvl="0"/>
            <a:r>
              <a:rPr lang="en-US" altLang="ja-JP" sz="3200" i="1" dirty="0" smtClean="0"/>
              <a:t>For </a:t>
            </a:r>
            <a:r>
              <a:rPr lang="en-US" altLang="ja-JP" sz="3200" i="1" dirty="0"/>
              <a:t>CONNECTED mode RRM measurement for L3 mobility, CSI-RS can be used, in addition to IDLE mode RS</a:t>
            </a:r>
          </a:p>
          <a:p>
            <a:pPr lvl="1"/>
            <a:r>
              <a:rPr lang="en-US" altLang="ja-JP" i="1" dirty="0" smtClean="0"/>
              <a:t>Note </a:t>
            </a:r>
            <a:r>
              <a:rPr lang="en-US" altLang="ja-JP" i="1" dirty="0"/>
              <a:t>that RAN1 will consider configuration overhead and possible inter-</a:t>
            </a:r>
            <a:r>
              <a:rPr lang="en-US" altLang="ja-JP" i="1" dirty="0" err="1"/>
              <a:t>gNB</a:t>
            </a:r>
            <a:r>
              <a:rPr lang="en-US" altLang="ja-JP" i="1" dirty="0"/>
              <a:t> signaling overhead</a:t>
            </a:r>
          </a:p>
          <a:p>
            <a:pPr lvl="1"/>
            <a:r>
              <a:rPr lang="en-US" altLang="ja-JP" i="1" dirty="0" smtClean="0">
                <a:solidFill>
                  <a:srgbClr val="FF0000"/>
                </a:solidFill>
              </a:rPr>
              <a:t>Detection </a:t>
            </a:r>
            <a:r>
              <a:rPr lang="en-US" altLang="ja-JP" i="1" dirty="0">
                <a:solidFill>
                  <a:srgbClr val="FF0000"/>
                </a:solidFill>
              </a:rPr>
              <a:t>of neighbor cell for measurement is based on </a:t>
            </a:r>
            <a:r>
              <a:rPr lang="en-US" altLang="ja-JP" i="1" dirty="0" smtClean="0">
                <a:solidFill>
                  <a:srgbClr val="FF0000"/>
                </a:solidFill>
              </a:rPr>
              <a:t>NR-SS</a:t>
            </a:r>
            <a:endParaRPr lang="en-US" altLang="ja-JP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4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detection of neighbor cells for CSI-RS RSRP measurement is relevant as the symbol/slot/radio frame boundary for identification of CSI-RS is needed.</a:t>
            </a:r>
          </a:p>
          <a:p>
            <a:r>
              <a:rPr lang="en-US" dirty="0" smtClean="0"/>
              <a:t>Agreements state that this detection of the neighbor cells is based on NR SS.</a:t>
            </a:r>
          </a:p>
          <a:p>
            <a:r>
              <a:rPr lang="en-US" dirty="0" smtClean="0"/>
              <a:t>We further clarify the additional information that is needed for CSI-RS configuration for L3 mobility.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50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time reference for a CSI-RS for L3 mobility is the frame/slot/symbol timing of a cell.</a:t>
            </a:r>
          </a:p>
          <a:p>
            <a:pPr lvl="1"/>
            <a:r>
              <a:rPr lang="en-US" dirty="0" smtClean="0"/>
              <a:t>The frame/slot/symbol timing of the cell is obtained from an SS block</a:t>
            </a:r>
          </a:p>
          <a:p>
            <a:r>
              <a:rPr lang="en-US" dirty="0" smtClean="0"/>
              <a:t>C</a:t>
            </a:r>
            <a:r>
              <a:rPr lang="en-US" dirty="0" smtClean="0"/>
              <a:t>ell ID for </a:t>
            </a:r>
            <a:r>
              <a:rPr lang="en-US" dirty="0" smtClean="0"/>
              <a:t>time reference of CSI-RS(s) is informed to the </a:t>
            </a:r>
            <a:r>
              <a:rPr lang="en-US" dirty="0" smtClean="0"/>
              <a:t>UE</a:t>
            </a:r>
          </a:p>
        </p:txBody>
      </p:sp>
    </p:spTree>
    <p:extLst>
      <p:ext uri="{BB962C8B-B14F-4D97-AF65-F5344CB8AC3E}">
        <p14:creationId xmlns:p14="http://schemas.microsoft.com/office/powerpoint/2010/main" val="328286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176</Words>
  <Application>Microsoft Office PowerPoint</Application>
  <PresentationFormat>Widescreen</PresentationFormat>
  <Paragraphs>21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Calibri Light</vt:lpstr>
      <vt:lpstr>Office Theme</vt:lpstr>
      <vt:lpstr>WF on CSI-RS configuration for L3 mobility</vt:lpstr>
      <vt:lpstr>Background</vt:lpstr>
      <vt:lpstr>Background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Periodicity for Stand-Alone NR</dc:title>
  <dc:creator>Lee, Daewon</dc:creator>
  <cp:lastModifiedBy>Lee, Daewon</cp:lastModifiedBy>
  <cp:revision>82</cp:revision>
  <dcterms:created xsi:type="dcterms:W3CDTF">2017-02-13T23:02:11Z</dcterms:created>
  <dcterms:modified xsi:type="dcterms:W3CDTF">2017-04-07T19:23:23Z</dcterms:modified>
</cp:coreProperties>
</file>