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</a:t>
            </a:r>
            <a:r>
              <a:rPr lang="en-US" altLang="ko-KR" dirty="0" smtClean="0"/>
              <a:t>on </a:t>
            </a:r>
            <a:r>
              <a:rPr lang="en-GB" altLang="ko-KR" dirty="0" smtClean="0"/>
              <a:t>DMRS and </a:t>
            </a:r>
            <a:r>
              <a:rPr lang="en-GB" altLang="ko-KR" dirty="0"/>
              <a:t>DC </a:t>
            </a:r>
            <a:r>
              <a:rPr lang="en-GB" altLang="ko-KR" dirty="0" smtClean="0"/>
              <a:t>subcarrier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CATT, </a:t>
            </a:r>
            <a:r>
              <a:rPr lang="en-US" sz="2800" dirty="0" err="1" smtClean="0"/>
              <a:t>Xinwei</a:t>
            </a:r>
            <a:r>
              <a:rPr lang="en-US" sz="2800" dirty="0"/>
              <a:t>, </a:t>
            </a:r>
            <a:r>
              <a:rPr lang="en-US" sz="2800" dirty="0" smtClean="0"/>
              <a:t>PANASONIC, </a:t>
            </a:r>
            <a:r>
              <a:rPr lang="en-US" altLang="ko-KR" sz="2800" dirty="0"/>
              <a:t>ZTE, ZTE </a:t>
            </a:r>
            <a:r>
              <a:rPr lang="en-US" altLang="ko-KR" sz="2800" dirty="0" smtClean="0"/>
              <a:t>Microelectronics</a:t>
            </a:r>
            <a:r>
              <a:rPr lang="en-US" altLang="ko-KR" sz="2800"/>
              <a:t>, </a:t>
            </a:r>
            <a:r>
              <a:rPr lang="en-US" altLang="ko-KR" sz="2800" smtClean="0"/>
              <a:t>Ericsson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US" sz="2000" dirty="0"/>
              <a:t>Spokane, USA, 3rd - 7th April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1706711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400" dirty="0"/>
              <a:t>The </a:t>
            </a:r>
            <a:r>
              <a:rPr lang="en-US" altLang="ko-KR" sz="2400" dirty="0" smtClean="0"/>
              <a:t>followings were agreed </a:t>
            </a:r>
            <a:r>
              <a:rPr lang="en-US" altLang="ko-KR" sz="2400" dirty="0"/>
              <a:t>in </a:t>
            </a:r>
            <a:r>
              <a:rPr lang="en-GB" altLang="ko-KR" sz="2400" dirty="0"/>
              <a:t>RAN1 NR AH </a:t>
            </a:r>
            <a:r>
              <a:rPr lang="en-GB" altLang="ko-KR" sz="2400" dirty="0" smtClean="0"/>
              <a:t>meeting</a:t>
            </a:r>
            <a:endParaRPr lang="en-US" altLang="ko-KR" sz="2400" dirty="0"/>
          </a:p>
          <a:p>
            <a:pPr lvl="0"/>
            <a:r>
              <a:rPr lang="en-GB" altLang="ko-KR" sz="2000" dirty="0"/>
              <a:t>Handling of transmitter DC subcarrier at the transmitter</a:t>
            </a:r>
            <a:endParaRPr lang="ko-KR" altLang="ko-KR" sz="2000" dirty="0"/>
          </a:p>
          <a:p>
            <a:pPr lvl="1"/>
            <a:r>
              <a:rPr lang="en-GB" altLang="ko-KR" sz="1800" dirty="0"/>
              <a:t>DL</a:t>
            </a:r>
            <a:endParaRPr lang="ko-KR" altLang="ko-KR" sz="1800" dirty="0"/>
          </a:p>
          <a:p>
            <a:pPr lvl="2"/>
            <a:r>
              <a:rPr lang="en-US" altLang="ko-KR" sz="1600" dirty="0"/>
              <a:t>UE may assume transmit DC subcarrier at the transmitter (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) side is modulated i.e., data is neither rate-matched nor punctured.</a:t>
            </a:r>
            <a:endParaRPr lang="ko-KR" altLang="ko-KR" sz="1600" dirty="0"/>
          </a:p>
          <a:p>
            <a:pPr lvl="3"/>
            <a:r>
              <a:rPr lang="en-US" altLang="ko-KR" sz="1400" dirty="0"/>
              <a:t>Signal quality requirement (e.g., EVM) corresponding to DC subcarriers is up to RAN4.</a:t>
            </a:r>
            <a:endParaRPr lang="ko-KR" altLang="ko-KR" sz="1400" dirty="0"/>
          </a:p>
          <a:p>
            <a:pPr lvl="1"/>
            <a:r>
              <a:rPr lang="en-GB" altLang="ko-KR" sz="1800" dirty="0"/>
              <a:t>UL</a:t>
            </a:r>
            <a:endParaRPr lang="ko-KR" altLang="ko-KR" sz="1800" dirty="0"/>
          </a:p>
          <a:p>
            <a:pPr lvl="2"/>
            <a:r>
              <a:rPr lang="en-US" altLang="ko-KR" sz="1600" dirty="0"/>
              <a:t>Transmit DC subcarrier at the transmitter (UE) side is modulated i.e., data is neither rate-matched nor punctured.</a:t>
            </a:r>
            <a:endParaRPr lang="ko-KR" altLang="ko-KR" sz="1600" dirty="0"/>
          </a:p>
          <a:p>
            <a:pPr lvl="3"/>
            <a:r>
              <a:rPr lang="en-US" altLang="ko-KR" sz="1400" dirty="0"/>
              <a:t>Signal quality requirement (e.g., EVM) corresponding to DC subcarriers is up to RAN4.</a:t>
            </a:r>
            <a:endParaRPr lang="ko-KR" altLang="ko-KR" sz="1400" dirty="0"/>
          </a:p>
          <a:p>
            <a:pPr lvl="2"/>
            <a:r>
              <a:rPr lang="en-GB" altLang="ko-KR" sz="1600" dirty="0"/>
              <a:t>The transmitter DC subcarrier at the transmitter (UE) side should avoid collisions at least with DMRS if possible</a:t>
            </a:r>
            <a:endParaRPr lang="ko-KR" altLang="ko-KR" sz="1600" dirty="0"/>
          </a:p>
          <a:p>
            <a:pPr lvl="2"/>
            <a:r>
              <a:rPr lang="en-GB" altLang="ko-KR" sz="1600" dirty="0"/>
              <a:t>The specification should define at least one particular subcarrier as the candidate position of DC subcarrier, e.g., DC subcarrier is located at the boundary of PRBs</a:t>
            </a:r>
            <a:endParaRPr lang="ko-KR" altLang="ko-KR" sz="1600" dirty="0"/>
          </a:p>
          <a:p>
            <a:pPr lvl="2"/>
            <a:r>
              <a:rPr lang="en-GB" altLang="ko-KR" sz="1600" dirty="0"/>
              <a:t>This should be considered in the RS design for NR</a:t>
            </a:r>
            <a:endParaRPr lang="ko-KR" altLang="ko-KR" sz="1600" dirty="0"/>
          </a:p>
          <a:p>
            <a:pPr lvl="2"/>
            <a:r>
              <a:rPr lang="en-GB" altLang="ko-KR" sz="1600" dirty="0"/>
              <a:t>Specify means for the receiver to determine DC subcarrier location</a:t>
            </a:r>
            <a:endParaRPr lang="ko-KR" altLang="ko-KR" sz="1600" dirty="0"/>
          </a:p>
          <a:p>
            <a:pPr lvl="3"/>
            <a:r>
              <a:rPr lang="en-GB" altLang="ko-KR" sz="1400" dirty="0"/>
              <a:t>This involves semi-static signalling from UE and also standard specified DC subcarrier location</a:t>
            </a:r>
            <a:endParaRPr lang="ko-KR" altLang="ko-KR" sz="1400" dirty="0"/>
          </a:p>
          <a:p>
            <a:pPr lvl="3"/>
            <a:r>
              <a:rPr lang="en-GB" altLang="ko-KR" sz="1400" dirty="0"/>
              <a:t>FFS how to determine and how to indicate DC subcarrier location in the case of bandwidth adaptation</a:t>
            </a:r>
            <a:endParaRPr lang="ko-KR" altLang="ko-KR" sz="1400" dirty="0"/>
          </a:p>
          <a:p>
            <a:pPr lvl="0"/>
            <a:r>
              <a:rPr lang="en-GB" altLang="ko-KR" sz="2000" dirty="0"/>
              <a:t>Note that above DC subcarrier can be interpreted as DC subcarrier candidate</a:t>
            </a:r>
            <a:endParaRPr lang="ko-KR" altLang="ko-KR" sz="2000" dirty="0"/>
          </a:p>
          <a:p>
            <a:pPr marL="0" indent="0">
              <a:buNone/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altLang="ko-KR" sz="2800" i="1" dirty="0" smtClean="0"/>
              <a:t>Consider </a:t>
            </a:r>
            <a:r>
              <a:rPr lang="en-US" altLang="ko-KR" sz="2800" i="1" dirty="0"/>
              <a:t>the issue of </a:t>
            </a:r>
            <a:r>
              <a:rPr lang="en-US" altLang="ko-KR" sz="2800" i="1" dirty="0" smtClean="0"/>
              <a:t>collision </a:t>
            </a:r>
            <a:r>
              <a:rPr lang="en-US" altLang="ko-KR" sz="2800" i="1" dirty="0"/>
              <a:t>between DC subcarrier and DMRS. </a:t>
            </a:r>
            <a:endParaRPr lang="en-US" altLang="ko-KR" sz="2800" i="1" dirty="0" smtClean="0"/>
          </a:p>
          <a:p>
            <a:pPr lvl="1"/>
            <a:r>
              <a:rPr lang="en-US" altLang="ko-KR" sz="2400" i="1" dirty="0" smtClean="0"/>
              <a:t>Evaluate </a:t>
            </a:r>
            <a:r>
              <a:rPr lang="en-US" altLang="ko-KR" sz="2400" i="1" dirty="0"/>
              <a:t>and </a:t>
            </a:r>
            <a:r>
              <a:rPr lang="en-US" altLang="ko-KR" sz="2400" i="1" dirty="0" smtClean="0"/>
              <a:t>analyze </a:t>
            </a:r>
            <a:r>
              <a:rPr lang="en-US" altLang="ko-KR" sz="2400" i="1" dirty="0"/>
              <a:t>whether it can be solved by implementation or if DMRS design needs to take DC subcarrier into account</a:t>
            </a:r>
          </a:p>
          <a:p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4421</TotalTime>
  <Words>286</Words>
  <Application>Microsoft Office PowerPoint</Application>
  <PresentationFormat>화면 슬라이드 쇼(4:3)</PresentationFormat>
  <Paragraphs>27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DMRS and DC subcarrier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229</cp:revision>
  <dcterms:created xsi:type="dcterms:W3CDTF">2016-09-09T20:37:00Z</dcterms:created>
  <dcterms:modified xsi:type="dcterms:W3CDTF">2017-04-06T20:03:21Z</dcterms:modified>
</cp:coreProperties>
</file>