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>
        <p:scale>
          <a:sx n="70" d="100"/>
          <a:sy n="70" d="100"/>
        </p:scale>
        <p:origin x="66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80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26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41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5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987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818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42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026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23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08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901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82CF4-BB4F-4771-A2B8-D204955BF3E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6EB55-7397-43E5-A3F3-0802F8CB1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92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9113" y="1568409"/>
            <a:ext cx="10707758" cy="2387600"/>
          </a:xfrm>
        </p:spPr>
        <p:txBody>
          <a:bodyPr anchor="ctr">
            <a:noAutofit/>
          </a:bodyPr>
          <a:lstStyle/>
          <a:p>
            <a:r>
              <a:rPr lang="en-US" dirty="0"/>
              <a:t>WF on f</a:t>
            </a:r>
            <a:r>
              <a:rPr lang="en-US" dirty="0" smtClean="0"/>
              <a:t>ast </a:t>
            </a:r>
            <a:r>
              <a:rPr lang="en-US" dirty="0"/>
              <a:t>f</a:t>
            </a:r>
            <a:r>
              <a:rPr lang="en-US" dirty="0" smtClean="0"/>
              <a:t>ading </a:t>
            </a:r>
            <a:r>
              <a:rPr lang="en-GB" dirty="0"/>
              <a:t>c</a:t>
            </a:r>
            <a:r>
              <a:rPr lang="en-GB" dirty="0" smtClean="0"/>
              <a:t>hannel </a:t>
            </a:r>
            <a:r>
              <a:rPr lang="en-GB" dirty="0"/>
              <a:t>m</a:t>
            </a:r>
            <a:r>
              <a:rPr lang="en-GB" dirty="0" smtClean="0"/>
              <a:t>odels </a:t>
            </a:r>
            <a:r>
              <a:rPr lang="en-GB" dirty="0"/>
              <a:t>for </a:t>
            </a:r>
            <a:r>
              <a:rPr lang="en-GB" dirty="0" smtClean="0"/>
              <a:t>aerial </a:t>
            </a:r>
            <a:r>
              <a:rPr lang="en-GB" dirty="0"/>
              <a:t>v</a:t>
            </a:r>
            <a:r>
              <a:rPr lang="en-GB" dirty="0" smtClean="0"/>
              <a:t>ehicles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077" y="4048084"/>
            <a:ext cx="11343861" cy="1655762"/>
          </a:xfrm>
        </p:spPr>
        <p:txBody>
          <a:bodyPr>
            <a:normAutofit/>
          </a:bodyPr>
          <a:lstStyle/>
          <a:p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smtClean="0"/>
              <a:t>HiSilicon, </a:t>
            </a:r>
            <a:r>
              <a:rPr lang="en-US" dirty="0" smtClean="0"/>
              <a:t>ZTE, ZTE-Microelectronics, Ericsson, NTT DoCoMo, Intel, </a:t>
            </a:r>
            <a:r>
              <a:rPr lang="en-US" dirty="0" err="1" smtClean="0"/>
              <a:t>Fraunhofer</a:t>
            </a:r>
            <a:r>
              <a:rPr lang="en-US" dirty="0" smtClean="0"/>
              <a:t> HHI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R1-1706683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3rd – 7th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2753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120462"/>
            <a:ext cx="11135785" cy="5628068"/>
          </a:xfrm>
        </p:spPr>
        <p:txBody>
          <a:bodyPr>
            <a:noAutofit/>
          </a:bodyPr>
          <a:lstStyle/>
          <a:p>
            <a:r>
              <a:rPr lang="en-US" sz="2400" dirty="0" smtClean="0"/>
              <a:t>Companies are encouraged to provide measurement/simulation/evaluation results for deciding the fast fading modelling of Aerial UEs in RAN1#89 meeting </a:t>
            </a:r>
            <a:r>
              <a:rPr lang="en-US" sz="2400" dirty="0" smtClean="0"/>
              <a:t>for system level simulations by </a:t>
            </a:r>
            <a:r>
              <a:rPr lang="en-US" sz="2400" dirty="0" smtClean="0"/>
              <a:t>considering the </a:t>
            </a:r>
            <a:r>
              <a:rPr lang="en-US" sz="2400" dirty="0" smtClean="0"/>
              <a:t>approaches</a:t>
            </a:r>
            <a:r>
              <a:rPr lang="en-US" sz="2400" dirty="0" smtClean="0"/>
              <a:t> below where height dependence should also be reflected</a:t>
            </a:r>
            <a:endParaRPr lang="en-US" sz="2400" dirty="0" smtClean="0"/>
          </a:p>
          <a:p>
            <a:pPr lvl="1"/>
            <a:r>
              <a:rPr kumimoji="1" lang="en-US" sz="2000" dirty="0" smtClean="0"/>
              <a:t>Approach</a:t>
            </a:r>
            <a:r>
              <a:rPr kumimoji="1" lang="en-US" sz="2000" dirty="0" smtClean="0"/>
              <a:t> 1</a:t>
            </a:r>
            <a:r>
              <a:rPr kumimoji="1" lang="en-US" sz="2000" dirty="0" smtClean="0"/>
              <a:t>: </a:t>
            </a:r>
            <a:r>
              <a:rPr kumimoji="1" lang="en-US" sz="2000" dirty="0" smtClean="0"/>
              <a:t>to modify the existing </a:t>
            </a:r>
            <a:r>
              <a:rPr kumimoji="1" lang="en-US" sz="2000" dirty="0" smtClean="0"/>
              <a:t>geometry-based model</a:t>
            </a:r>
            <a:r>
              <a:rPr kumimoji="1" lang="en-US" sz="2000" dirty="0" smtClean="0"/>
              <a:t> in TR36.873 or TR 38.901</a:t>
            </a:r>
          </a:p>
          <a:p>
            <a:pPr lvl="1"/>
            <a:r>
              <a:rPr kumimoji="1" lang="en-US" sz="2000" dirty="0" smtClean="0"/>
              <a:t>Approach 2: to use CDL-D or CDL-E channel models above certain height in LOS </a:t>
            </a:r>
            <a:r>
              <a:rPr kumimoji="1" lang="en-US" sz="2000" dirty="0" err="1" smtClean="0"/>
              <a:t>RMa</a:t>
            </a:r>
            <a:r>
              <a:rPr kumimoji="1" lang="en-US" sz="2000" dirty="0" smtClean="0"/>
              <a:t>/</a:t>
            </a:r>
            <a:r>
              <a:rPr kumimoji="1" lang="en-US" sz="2000" dirty="0" err="1" smtClean="0"/>
              <a:t>UMa</a:t>
            </a:r>
            <a:r>
              <a:rPr kumimoji="1" lang="en-US" sz="2000" dirty="0" smtClean="0"/>
              <a:t>/</a:t>
            </a:r>
            <a:r>
              <a:rPr kumimoji="1" lang="en-US" sz="2000" dirty="0" err="1" smtClean="0"/>
              <a:t>UMi</a:t>
            </a:r>
            <a:r>
              <a:rPr kumimoji="1" lang="en-US" sz="2000" dirty="0" smtClean="0"/>
              <a:t>. The ASD, ASA, ZSD, ZSA, DS and k-factor may be further scaled. FFS NLOS details</a:t>
            </a:r>
          </a:p>
          <a:p>
            <a:pPr lvl="1"/>
            <a:r>
              <a:rPr kumimoji="1" lang="en-US" sz="2000" dirty="0" smtClean="0"/>
              <a:t>Approach 3: to use AWGN channel</a:t>
            </a:r>
          </a:p>
          <a:p>
            <a:pPr lvl="1"/>
            <a:r>
              <a:rPr kumimoji="1" lang="en-US" sz="2000" dirty="0" smtClean="0"/>
              <a:t>Other approaches are not precluded.</a:t>
            </a:r>
            <a:endParaRPr kumimoji="1" lang="en-US" sz="2000" dirty="0" smtClean="0"/>
          </a:p>
          <a:p>
            <a:pPr marL="457200" lvl="1" indent="0">
              <a:buNone/>
            </a:pPr>
            <a:endParaRPr kumimoji="1"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00668" y="133829"/>
            <a:ext cx="9992784" cy="844965"/>
          </a:xfrm>
        </p:spPr>
        <p:txBody>
          <a:bodyPr/>
          <a:lstStyle/>
          <a:p>
            <a:pPr algn="ctr"/>
            <a:r>
              <a:rPr lang="en-US" dirty="0" smtClean="0"/>
              <a:t>Proposals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85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146</Words>
  <Application>Microsoft Office PowerPoint</Application>
  <PresentationFormat>宽屏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Calibri Light</vt:lpstr>
      <vt:lpstr>Office 主题</vt:lpstr>
      <vt:lpstr>WF on fast fading channel models for aerial vehicles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Fast Fading Channel Models for Aerial Vehicles</dc:title>
  <dc:creator>Huawei</dc:creator>
  <cp:lastModifiedBy>Huawei</cp:lastModifiedBy>
  <cp:revision>29</cp:revision>
  <dcterms:created xsi:type="dcterms:W3CDTF">2017-04-06T05:41:14Z</dcterms:created>
  <dcterms:modified xsi:type="dcterms:W3CDTF">2017-04-06T19:43:10Z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(2)wJyJAmcNNQURdBp02nI4I/hssOmZexAS4gkfa0S3GbnAZrcpy4Gk68OToWsuW6QaBUnjOOuL
g/fJGjXEBkeTz+ZI3xgDyyOLXRmqm3C7l7SdKcSa6QlGElGkB2c2S8iYBkSAKQ3FRoyNRVUh
sPOBYXXIb3RMOQNPaQvMy+UU4+TcNhWYWuH7CV9QAG0x8nyu7PyRw7+C2PFvpnstJ6l9cAYQ
wAN3o9VrZQrz1CBanI</vt:lpwstr>
  </property>
  <property fmtid="{D5CDD505-2E9C-101B-9397-08002B2CF9AE}" pid="3" name="_2015_ms_pID_7253431">
    <vt:lpwstr>L8WPuU8soNS8stwq/lVzUUt7evuK9+SpnaonR+K5x2lE4HhOwt+WFx
CCR7Ki89dJtS/ciANGRYftQRFsyKyarOQx+VSMrdjFCzuFASYPE/RGP/kufTF3rHMwQilpx6
0lD5hXCFwjMo21Cp39FYGF8bOXH+BgVgqrWCPspxe5HEJ8rmYnh0l42JyzQvWCxERYI=</vt:lpwstr>
  </property>
</Properties>
</file>