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0E2A3-C065-4434-9E93-7BDB6529F798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13DA7-09E6-4D0A-BED9-98C8F4447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usage of antenna port/layer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35861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3GPP TSG RAN WG1 Meeting #88bis</a:t>
            </a:r>
          </a:p>
          <a:p>
            <a:r>
              <a:rPr lang="en-US" altLang="zh-CN" dirty="0" smtClean="0"/>
              <a:t>Spokane, USA 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- 7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</a:p>
          <a:p>
            <a:r>
              <a:rPr lang="en-US" altLang="zh-CN" dirty="0" smtClean="0"/>
              <a:t>Agenda Item:	7.2.3.2</a:t>
            </a:r>
            <a:endParaRPr lang="zh-CN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96336" y="18864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R1-1706669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altLang="zh-CN" dirty="0"/>
              <a:t>Working Assumption:</a:t>
            </a:r>
            <a:endParaRPr lang="zh-CN" altLang="zh-CN" dirty="0"/>
          </a:p>
          <a:p>
            <a:pPr lvl="0"/>
            <a:r>
              <a:rPr lang="en-US" altLang="zh-CN" dirty="0"/>
              <a:t>Applied method on “Orphan” symbol issue in STBC should be provided if STBC is applied</a:t>
            </a:r>
            <a:endParaRPr lang="zh-CN" altLang="zh-CN" dirty="0"/>
          </a:p>
          <a:p>
            <a:pPr lvl="0"/>
            <a:r>
              <a:rPr lang="en-US" altLang="zh-CN" dirty="0" err="1"/>
              <a:t>Precoding</a:t>
            </a:r>
            <a:r>
              <a:rPr lang="en-US" altLang="zh-CN" dirty="0"/>
              <a:t> details of PVS should be illustrated following with evaluation results</a:t>
            </a:r>
            <a:endParaRPr lang="zh-CN" altLang="zh-CN" dirty="0"/>
          </a:p>
          <a:p>
            <a:pPr lvl="0"/>
            <a:r>
              <a:rPr lang="en-US" altLang="zh-CN" dirty="0">
                <a:solidFill>
                  <a:srgbClr val="FF0000"/>
                </a:solidFill>
              </a:rPr>
              <a:t>When only one antenna port is applied, legacy DMRS pattern is reused.</a:t>
            </a:r>
            <a:endParaRPr lang="zh-CN" altLang="zh-CN" dirty="0">
              <a:solidFill>
                <a:srgbClr val="FF0000"/>
              </a:solidFill>
            </a:endParaRPr>
          </a:p>
          <a:p>
            <a:pPr lvl="0"/>
            <a:r>
              <a:rPr lang="en-US" altLang="zh-CN" dirty="0">
                <a:solidFill>
                  <a:srgbClr val="FF0000"/>
                </a:solidFill>
              </a:rPr>
              <a:t>For the case that more than one antenna port </a:t>
            </a:r>
            <a:r>
              <a:rPr lang="en-US" altLang="zh-CN" strike="sngStrike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is applied, the time location of DMRS is the same as Rel-14.</a:t>
            </a:r>
            <a:endParaRPr lang="zh-CN" altLang="zh-CN" dirty="0">
              <a:solidFill>
                <a:srgbClr val="FF0000"/>
              </a:solidFill>
            </a:endParaRPr>
          </a:p>
          <a:p>
            <a:pPr lvl="0"/>
            <a:r>
              <a:rPr lang="en-US" altLang="zh-CN" dirty="0"/>
              <a:t>Channel estimation and demodulation details should be provided by proponents</a:t>
            </a:r>
            <a:endParaRPr lang="zh-CN" altLang="zh-CN" dirty="0"/>
          </a:p>
          <a:p>
            <a:pPr lvl="0"/>
            <a:r>
              <a:rPr lang="en-US" altLang="zh-CN" dirty="0"/>
              <a:t>There should be analysis on impact to Rel-14 UE provided following with evaluation assumption and link and/or system simulations, including interference increase of Rel-15 UEs over Rel-14 UEs </a:t>
            </a:r>
            <a:endParaRPr lang="zh-CN" altLang="zh-CN" dirty="0"/>
          </a:p>
          <a:p>
            <a:pPr lvl="1"/>
            <a:r>
              <a:rPr lang="en-US" altLang="zh-CN" dirty="0"/>
              <a:t>Details FFS </a:t>
            </a:r>
            <a:endParaRPr lang="zh-CN" altLang="zh-CN" dirty="0"/>
          </a:p>
          <a:p>
            <a:pPr>
              <a:buNone/>
            </a:pPr>
            <a:r>
              <a:rPr lang="en-GB" altLang="zh-CN" dirty="0"/>
              <a:t>Revisit on Thursday or Friday to fix terminology antenna port/layer (Ying/Kapil to provide WF)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Terminology of legacy DMRS 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Legacy DMRS pattern includes Rel-14 DMRS time-frequency location, sequence, cyclic shift and single antenna port</a:t>
            </a:r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</a:t>
            </a:r>
            <a:r>
              <a:rPr lang="en-US" altLang="zh-CN" dirty="0" smtClean="0"/>
              <a:t>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Keep and confirm the WA.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183</Words>
  <Application>Microsoft Office PowerPoint</Application>
  <PresentationFormat>全屏显示(4:3)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usage of antenna port/layer</vt:lpstr>
      <vt:lpstr>Background</vt:lpstr>
      <vt:lpstr>Terminology of legacy DMRS pattern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usage of antenna port/layer</dc:title>
  <dc:creator>pengying</dc:creator>
  <cp:lastModifiedBy>pengying</cp:lastModifiedBy>
  <cp:revision>5</cp:revision>
  <dcterms:created xsi:type="dcterms:W3CDTF">2017-04-05T23:31:21Z</dcterms:created>
  <dcterms:modified xsi:type="dcterms:W3CDTF">2017-04-06T22:50:10Z</dcterms:modified>
</cp:coreProperties>
</file>