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3" r:id="rId5"/>
    <p:sldId id="387" r:id="rId6"/>
    <p:sldId id="388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7" d="100"/>
          <a:sy n="67" d="100"/>
        </p:scale>
        <p:origin x="-1464" y="-8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CSI-RS design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R1-1706461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8.1.2.4.1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[ 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 (1)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14400"/>
            <a:ext cx="8402638" cy="5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altLang="zh-CN" b="0" i="1" u="sng" dirty="0" smtClean="0"/>
              <a:t>Agreements: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The RE pattern for an X-port CSI-RS resource spans N ≥ 1 OFDM symbols in the same slot and is comprised of one or multiple component CSI-RS RE patterns where</a:t>
            </a:r>
            <a:endParaRPr lang="zh-CN" altLang="zh-CN" sz="1600" b="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A component CSI-RS RE pattern is defined within a single PRB as Y adjacent REs in the frequency domain and Z adjacent REs in the time domain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FFS: Support for more than one component CSI-RS RE pattern definition, i.e., value of Y and Z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FFS: Supported value(s) of Y and Z, e.g. (Y, Z) = {(1,2), (2,1), (4,1), (8,1), (2,2), (2,4)} </a:t>
            </a:r>
            <a:endParaRPr lang="zh-CN" altLang="zh-CN" sz="1600" b="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FFS: How to apply CDM within a component CSI-RS RE pattern and across multiple component CSI-RS RE patterns</a:t>
            </a:r>
            <a:endParaRPr lang="zh-CN" altLang="zh-CN" sz="1600" b="0" i="1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Note: Depending on the density reduction approach agreement(s), the Y REs of a component CSI-RS RE pattern may be non-adjacent in the frequency domain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The multiple component CSI-RS RE patterns can be extended across the frequency domain within the configured CSI-RS bandwidth</a:t>
            </a:r>
            <a:endParaRPr lang="zh-CN" altLang="zh-CN" sz="1600" b="0" i="1" dirty="0" smtClean="0"/>
          </a:p>
          <a:p>
            <a:pPr lvl="1"/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 (2)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14400"/>
            <a:ext cx="8402638" cy="5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altLang="zh-CN" b="0" i="1" u="sng" dirty="0" smtClean="0"/>
              <a:t>Agreements: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At least the following numbers of OFDM symbols for a CSI-RS resource are supported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N = {1, 2, 4}</a:t>
            </a:r>
            <a:endParaRPr lang="zh-CN" altLang="zh-CN" sz="1600" b="0" i="1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FFS, other value(s) of N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The N OFDM symbols can be adjacent/non-adjacent</a:t>
            </a:r>
            <a:endParaRPr lang="zh-CN" altLang="zh-CN" sz="1600" b="0" i="1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FFS, down-selection on adjacent/non-adjacent OFDM symbols</a:t>
            </a:r>
            <a:endParaRPr lang="zh-CN" altLang="zh-CN" sz="1600" b="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OFDM symbol(s) can be configured to contain CSI-RS only</a:t>
            </a:r>
            <a:endParaRPr lang="zh-CN" altLang="zh-CN" sz="1600" b="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FFS: the applicability of above proposals for beam management (e.g., for beam sweeping, for generation of sub-time units)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FFS on the following aspects: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Location of N OFDM symbols within a slot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Replication of RE pattern across the N OFDM symbols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Supported CDM values</a:t>
            </a:r>
            <a:endParaRPr lang="zh-CN" altLang="zh-CN" sz="1600" b="0" i="1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sz="1600" b="0" i="1" dirty="0" smtClean="0"/>
              <a:t>Exact port number assignment to CSI-RS RE pattern, considering at least CDM of ports and relationship of port numbers to dual polarized antenna elements</a:t>
            </a:r>
            <a:endParaRPr lang="zh-CN" altLang="zh-CN" sz="1600" b="0" i="1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1600" b="0" i="1" dirty="0" smtClean="0"/>
              <a:t>Support for densities D &gt; 1 RE/port/PRB</a:t>
            </a:r>
            <a:endParaRPr lang="zh-CN" altLang="zh-CN" sz="1600" b="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1600" b="0" i="1" dirty="0" smtClean="0"/>
              <a:t>Mapping of other physical channels and/or reference signals within the same OFDM symbol(s) as CSI-RS</a:t>
            </a:r>
            <a:endParaRPr lang="zh-CN" altLang="zh-CN" sz="1600" b="0" i="1" dirty="0" smtClean="0"/>
          </a:p>
          <a:p>
            <a:endParaRPr lang="zh-CN" altLang="zh-CN" b="0" i="1" dirty="0" smtClean="0"/>
          </a:p>
          <a:p>
            <a:pPr lvl="1"/>
            <a:endParaRPr lang="en-US" altLang="zh-CN" sz="16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5731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At least for CSI-RS design for CSI acquisition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CDM-2, CDM-4, CDM-8, and CDM length can be configured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One CDM  pattern cannot spread across multiple components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Maximum power utilization should be supported for CDM pattern design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multiple component types, e.g.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i="1" dirty="0" smtClean="0"/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(Y,Z)={(2,1),(1,2)} for component size 2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i="1" dirty="0" smtClean="0"/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(Y,Z)={(4,1),(1,4) ,(2,2) }for component size 4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(Y,Z)={(8,1),(2,4) ,(4,2)} for component size 8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24356</TotalTime>
  <Words>465</Words>
  <Application>Microsoft Office PowerPoint</Application>
  <PresentationFormat>全屏显示(4:3)</PresentationFormat>
  <Paragraphs>45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CSI-RS design</vt:lpstr>
      <vt:lpstr>Background (1)</vt:lpstr>
      <vt:lpstr>Background (2)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jiangchuangxin</cp:lastModifiedBy>
  <cp:revision>2483</cp:revision>
  <dcterms:created xsi:type="dcterms:W3CDTF">2007-12-19T20:51:45Z</dcterms:created>
  <dcterms:modified xsi:type="dcterms:W3CDTF">2017-04-13T07:50:14Z</dcterms:modified>
</cp:coreProperties>
</file>