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R1-170374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R1-170363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Multiple/Repeated PRACH Preamble Transmission with OCC across Preambles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ZTE, ZTE Microelectronics, Cohere, </a:t>
            </a:r>
            <a:r>
              <a:rPr lang="en-US" dirty="0"/>
              <a:t>Samsung, </a:t>
            </a:r>
            <a:r>
              <a:rPr lang="en-US" dirty="0" smtClean="0"/>
              <a:t>Interdigital, </a:t>
            </a:r>
            <a:r>
              <a:rPr lang="en-US" dirty="0" smtClean="0"/>
              <a:t>[Nokia</a:t>
            </a:r>
            <a:r>
              <a:rPr lang="en-US" dirty="0" smtClean="0"/>
              <a:t>],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706421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April,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1374666"/>
            <a:ext cx="278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dirty="0" smtClean="0"/>
              <a:t>8.1.1.4.1</a:t>
            </a:r>
          </a:p>
          <a:p>
            <a:r>
              <a:rPr lang="en-GB" dirty="0" smtClean="0"/>
              <a:t>Document for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Following agreement was made in the previous RAN1 meeting [1]:</a:t>
            </a:r>
          </a:p>
          <a:p>
            <a:pPr lvl="0"/>
            <a:r>
              <a:rPr lang="en-US" i="1" dirty="0" smtClean="0"/>
              <a:t>Regarding </a:t>
            </a:r>
            <a:r>
              <a:rPr lang="en-US" i="1" dirty="0"/>
              <a:t>multiple/repeated PRACH preamble formats, NR at least supports option 1</a:t>
            </a:r>
          </a:p>
          <a:p>
            <a:pPr lvl="0"/>
            <a:r>
              <a:rPr lang="en-US" i="1" dirty="0"/>
              <a:t>RAN1 studies other options and consider option 1 as baseline for comparison with other options</a:t>
            </a:r>
          </a:p>
          <a:p>
            <a:pPr lvl="1"/>
            <a:r>
              <a:rPr lang="en-US" i="1" dirty="0"/>
              <a:t>For RACH capacity enhancements, </a:t>
            </a:r>
          </a:p>
          <a:p>
            <a:pPr lvl="2"/>
            <a:r>
              <a:rPr lang="en-US" i="1" dirty="0"/>
              <a:t>Option 2 with/without OCC and/or option 4 with different sequences can be considered</a:t>
            </a:r>
          </a:p>
          <a:p>
            <a:pPr lvl="3"/>
            <a:r>
              <a:rPr lang="en-US" i="1" dirty="0"/>
              <a:t>Note: for option 4, combination with different sequences can be studied</a:t>
            </a:r>
          </a:p>
          <a:p>
            <a:pPr lvl="3"/>
            <a:r>
              <a:rPr lang="en-US" i="1" dirty="0"/>
              <a:t>Note: for option 4, two-stage or multiple-stage UE detection can be studied for possible complexity reduction for PRACH detection</a:t>
            </a:r>
          </a:p>
          <a:p>
            <a:pPr lvl="1"/>
            <a:r>
              <a:rPr lang="en-US" i="1" dirty="0"/>
              <a:t>All options will consider beam switching time</a:t>
            </a:r>
          </a:p>
          <a:p>
            <a:pPr lvl="1"/>
            <a:r>
              <a:rPr lang="en-US" i="1" dirty="0"/>
              <a:t>FFS : Number of Preambles/Symbols, Length of CP/GT </a:t>
            </a:r>
          </a:p>
          <a:p>
            <a:pPr lvl="0"/>
            <a:r>
              <a:rPr lang="en-US" i="1" dirty="0"/>
              <a:t>The region for PRACH transmission should be aligned to the boundary of uplink symbol/slot/</a:t>
            </a:r>
            <a:r>
              <a:rPr lang="en-US" i="1" dirty="0" err="1"/>
              <a:t>subframe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6386" y="6164317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</a:t>
            </a:r>
            <a:r>
              <a:rPr lang="en-GB" b="1" u="sng" dirty="0" smtClean="0">
                <a:hlinkClick r:id="rId2"/>
              </a:rPr>
              <a:t>R1-1703741</a:t>
            </a:r>
            <a:r>
              <a:rPr lang="en-GB" dirty="0" smtClean="0"/>
              <a:t>, PRACH </a:t>
            </a:r>
            <a:r>
              <a:rPr lang="en-GB" dirty="0"/>
              <a:t>preamble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8798"/>
            <a:ext cx="11159359" cy="4351338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Following agreement was made in the previous RAN1 meeting [2]:</a:t>
            </a:r>
          </a:p>
          <a:p>
            <a:pPr lvl="1"/>
            <a:r>
              <a:rPr lang="en-US" i="1" dirty="0" smtClean="0"/>
              <a:t>At least for the case without </a:t>
            </a:r>
            <a:r>
              <a:rPr lang="en-US" i="1" dirty="0" err="1" smtClean="0"/>
              <a:t>gNB</a:t>
            </a:r>
            <a:r>
              <a:rPr lang="en-US" i="1" dirty="0" smtClean="0"/>
              <a:t> </a:t>
            </a:r>
            <a:r>
              <a:rPr lang="en-US" i="1" dirty="0" err="1" smtClean="0"/>
              <a:t>Tx</a:t>
            </a:r>
            <a:r>
              <a:rPr lang="en-US" i="1" dirty="0" smtClean="0"/>
              <a:t>/Rx beam correspondence, </a:t>
            </a:r>
            <a:r>
              <a:rPr lang="en-US" i="1" dirty="0" err="1" smtClean="0"/>
              <a:t>gNB</a:t>
            </a:r>
            <a:r>
              <a:rPr lang="en-US" i="1" dirty="0" smtClean="0"/>
              <a:t> can configure an association between DL signal/channel, and a subset of RACH resources and/or a subset of preamble indices, for determining Msg2 DL </a:t>
            </a:r>
            <a:r>
              <a:rPr lang="en-US" i="1" dirty="0" err="1" smtClean="0"/>
              <a:t>Tx</a:t>
            </a:r>
            <a:r>
              <a:rPr lang="en-US" i="1" dirty="0" smtClean="0"/>
              <a:t> beam.</a:t>
            </a:r>
          </a:p>
          <a:p>
            <a:pPr lvl="2"/>
            <a:r>
              <a:rPr lang="en-US" i="1" dirty="0" smtClean="0"/>
              <a:t>Based on the DL measurement and the corresponding association, UE selects the subset of RACH resources and/or the subset of RACH preamble indices</a:t>
            </a:r>
          </a:p>
          <a:p>
            <a:pPr lvl="2"/>
            <a:r>
              <a:rPr lang="en-US" i="1" dirty="0" smtClean="0"/>
              <a:t>A preamble index consists of preamble sequence index and OCC index, if OCC is supported</a:t>
            </a:r>
          </a:p>
          <a:p>
            <a:pPr lvl="3"/>
            <a:r>
              <a:rPr lang="en-US" i="1" dirty="0" smtClean="0"/>
              <a:t>Note: a subset of preambles can be indicated by OCC indices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NR </a:t>
            </a:r>
            <a:r>
              <a:rPr lang="en-US" dirty="0" smtClean="0"/>
              <a:t>may need to </a:t>
            </a:r>
            <a:r>
              <a:rPr lang="en-US" dirty="0" smtClean="0"/>
              <a:t>support higher number of preambles in multi-beam </a:t>
            </a:r>
            <a:r>
              <a:rPr lang="en-US" dirty="0" smtClean="0"/>
              <a:t>scenario, e.g., when multiple DL signals/channels are associated with the same RACH resource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6386" y="6164317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</a:t>
            </a:r>
            <a:r>
              <a:rPr lang="en-GB" b="1" u="sng" dirty="0" smtClean="0">
                <a:hlinkClick r:id="rId2"/>
              </a:rPr>
              <a:t>R1-1703630</a:t>
            </a:r>
            <a:r>
              <a:rPr lang="en-GB" dirty="0" smtClean="0"/>
              <a:t>, WF </a:t>
            </a:r>
            <a:r>
              <a:rPr lang="en-GB" dirty="0"/>
              <a:t>on RACH association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29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Option 2 with OCC increases the number of preambles that can be supported while ensuring that each UE gets the combining gain from multiple preamble transmissions [3, 4]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These higher number of preambles can be used to support:</a:t>
            </a:r>
          </a:p>
          <a:p>
            <a:pPr lvl="1"/>
            <a:r>
              <a:rPr lang="en-US" dirty="0" smtClean="0"/>
              <a:t>I) Higher number of UEs </a:t>
            </a:r>
          </a:p>
          <a:p>
            <a:pPr lvl="1"/>
            <a:r>
              <a:rPr lang="en-US" dirty="0" smtClean="0"/>
              <a:t>II) </a:t>
            </a:r>
            <a:r>
              <a:rPr lang="en-US" dirty="0" smtClean="0"/>
              <a:t>Conveying DL </a:t>
            </a:r>
            <a:r>
              <a:rPr lang="en-US" dirty="0" smtClean="0"/>
              <a:t>TX beam ID of UEs if </a:t>
            </a:r>
            <a:r>
              <a:rPr lang="en-US" dirty="0" err="1" smtClean="0"/>
              <a:t>gNB</a:t>
            </a:r>
            <a:r>
              <a:rPr lang="en-US" dirty="0" smtClean="0"/>
              <a:t> does not have beam correspondence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8731" y="6022427"/>
            <a:ext cx="1046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 </a:t>
            </a:r>
            <a:r>
              <a:rPr lang="en-GB" dirty="0" smtClean="0"/>
              <a:t>R1-1706171, “PRACH Design </a:t>
            </a:r>
            <a:r>
              <a:rPr lang="en-GB" dirty="0" err="1" smtClean="0"/>
              <a:t>Considration</a:t>
            </a:r>
            <a:r>
              <a:rPr lang="en-GB" dirty="0" smtClean="0"/>
              <a:t>”, Qualcomm Inc.</a:t>
            </a:r>
          </a:p>
          <a:p>
            <a:r>
              <a:rPr lang="en-GB" dirty="0" smtClean="0"/>
              <a:t>4. R1-1706158, “NR PRACH Design”, Samsung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536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least in multi-beam </a:t>
            </a:r>
            <a:r>
              <a:rPr lang="en-US" dirty="0" smtClean="0"/>
              <a:t>and low speed scenario</a:t>
            </a:r>
            <a:r>
              <a:rPr lang="en-US" dirty="0" smtClean="0"/>
              <a:t>, regarding multiple/repeated PRACH preamble formats, NR </a:t>
            </a:r>
            <a:r>
              <a:rPr lang="en-US" dirty="0" smtClean="0"/>
              <a:t>supports option 2 with OCC across preambles </a:t>
            </a:r>
          </a:p>
          <a:p>
            <a:pPr lvl="1"/>
            <a:r>
              <a:rPr lang="en-US" dirty="0" smtClean="0"/>
              <a:t>FFS: Option 2 with OCC across multiple/repeated preambles in high speed scenarios</a:t>
            </a:r>
          </a:p>
        </p:txBody>
      </p:sp>
    </p:spTree>
    <p:extLst>
      <p:ext uri="{BB962C8B-B14F-4D97-AF65-F5344CB8AC3E}">
        <p14:creationId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434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Multiple/Repeated PRACH Preamble Transmission with OCC across Preambles</vt:lpstr>
      <vt:lpstr>Background - I </vt:lpstr>
      <vt:lpstr>Background - II </vt:lpstr>
      <vt:lpstr>Background - III 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Nazmul Islam</cp:lastModifiedBy>
  <cp:revision>17</cp:revision>
  <dcterms:created xsi:type="dcterms:W3CDTF">2017-04-03T20:11:22Z</dcterms:created>
  <dcterms:modified xsi:type="dcterms:W3CDTF">2017-04-05T00:09:13Z</dcterms:modified>
</cp:coreProperties>
</file>