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74" r:id="rId3"/>
    <p:sldId id="27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47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57425"/>
            <a:ext cx="7704856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feD2D synchronization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#88bis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R1-17xxxxx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Spokane, USA 3rd - 7th April 2017</a:t>
            </a:r>
            <a:endParaRPr lang="en-US" dirty="0"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7.2.9.3.1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 ITRI, OPPO, Intel, </a:t>
            </a:r>
            <a:r>
              <a:rPr lang="en-US" altLang="ja-JP" sz="2400" b="0" smtClean="0">
                <a:ea typeface="ＭＳ Ｐゴシック" pitchFamily="34" charset="-128"/>
              </a:rPr>
              <a:t>Xinwei,Sony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4857403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At RAN#71 meeting, the following agreement for feD2D was reached:</a:t>
            </a:r>
            <a:endParaRPr lang="en-US" sz="2400" dirty="0"/>
          </a:p>
          <a:p>
            <a:pPr lvl="1"/>
            <a:r>
              <a:rPr lang="en-GB" altLang="zh-CN" sz="2400" dirty="0" smtClean="0"/>
              <a:t>Study necessary LTE sidelink enhancements. </a:t>
            </a:r>
          </a:p>
          <a:p>
            <a:pPr lvl="2"/>
            <a:r>
              <a:rPr lang="en-GB" altLang="zh-CN" dirty="0" smtClean="0"/>
              <a:t>Introduce additional evaluation assumptions to the sidelink evaluation methodology defined in TR 36.843 focussing on analysis of wearable use cases [RAN1].</a:t>
            </a:r>
            <a:endParaRPr lang="zh-CN" altLang="zh-CN" sz="3200" dirty="0" smtClean="0"/>
          </a:p>
          <a:p>
            <a:pPr lvl="2"/>
            <a:r>
              <a:rPr lang="en-GB" altLang="zh-CN" dirty="0" smtClean="0"/>
              <a:t>Identify mechanisms to enable more efficient, reliable, and/or low complexity/cost &amp; low energy sidelink [RAN1, RAN2, RAN4].</a:t>
            </a:r>
          </a:p>
        </p:txBody>
      </p:sp>
    </p:spTree>
    <p:extLst>
      <p:ext uri="{BB962C8B-B14F-4D97-AF65-F5344CB8AC3E}">
        <p14:creationId xmlns:p14="http://schemas.microsoft.com/office/powerpoint/2010/main" xmlns="" val="271535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For feD2D synchronization signal and channel transmission:</a:t>
            </a:r>
          </a:p>
          <a:p>
            <a:pPr lvl="1"/>
            <a:r>
              <a:rPr lang="en-US" dirty="0" smtClean="0"/>
              <a:t>Relay UE transmits synchronization signal and channel</a:t>
            </a:r>
          </a:p>
          <a:p>
            <a:pPr lvl="2"/>
            <a:r>
              <a:rPr lang="en-US" dirty="0" smtClean="0"/>
              <a:t>FFS: when, how and on which resource to transmit the synchronization signal and channel</a:t>
            </a:r>
          </a:p>
          <a:p>
            <a:pPr lvl="1"/>
            <a:r>
              <a:rPr lang="en-US" dirty="0" smtClean="0"/>
              <a:t>Low complexity remote UE does not transmit synchronization signal and channel </a:t>
            </a:r>
          </a:p>
          <a:p>
            <a:pPr lvl="2"/>
            <a:r>
              <a:rPr lang="en-US" dirty="0" smtClean="0"/>
              <a:t>FFS </a:t>
            </a:r>
            <a:r>
              <a:rPr lang="en-US" dirty="0"/>
              <a:t>the definition of low complexity </a:t>
            </a:r>
            <a:r>
              <a:rPr lang="en-US" dirty="0" smtClean="0"/>
              <a:t>remote UEs</a:t>
            </a:r>
            <a:endParaRPr lang="en-US" dirty="0"/>
          </a:p>
          <a:p>
            <a:pPr lvl="1"/>
            <a:r>
              <a:rPr lang="en-US" dirty="0" smtClean="0"/>
              <a:t>FFS</a:t>
            </a:r>
            <a:r>
              <a:rPr lang="en-US" dirty="0"/>
              <a:t>: Whether or how to differentiate </a:t>
            </a:r>
            <a:r>
              <a:rPr lang="en-US" dirty="0" err="1" smtClean="0"/>
              <a:t>sidelink</a:t>
            </a:r>
            <a:r>
              <a:rPr lang="en-US" dirty="0" smtClean="0"/>
              <a:t> synchronization signals/PSBCH from </a:t>
            </a:r>
            <a:r>
              <a:rPr lang="en-US" dirty="0"/>
              <a:t>Rel-12/13 D2D and Rel-14 </a:t>
            </a:r>
            <a:r>
              <a:rPr lang="en-US" dirty="0" smtClean="0"/>
              <a:t>V2V/V2X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</TotalTime>
  <Words>157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feD2D synchronization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lichao</cp:lastModifiedBy>
  <cp:revision>331</cp:revision>
  <dcterms:created xsi:type="dcterms:W3CDTF">2015-11-14T00:14:15Z</dcterms:created>
  <dcterms:modified xsi:type="dcterms:W3CDTF">2017-04-04T17:31:05Z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(3)jSOCI0Vc4UGvEa/SHl1ynr9XHZmW+0L2UOruSfkIefI3U0Ugt+uKW8Aj9XbdockueN2AaDtH
2vv4zRXx9UUAwHr7Gw+VdKes9mRUjT7s+z7sSuJTW7SZy4vYvhwrE0yVJCVFmnEQ3IzWc78E
Wx0/iHtOwdxIhpmmhaiSi5CrNtFDE38NxrpVApENzPfj6wWzQpKPKWbh+nZinNJdXqaRVUFD
sFVyfezHQsE7YEYhrA</vt:lpwstr>
  </property>
  <property fmtid="{D5CDD505-2E9C-101B-9397-08002B2CF9AE}" pid="6" name="_2015_ms_pID_7253431">
    <vt:lpwstr>hKY4D2Qqoa668VT8TeOyXXB2H+65No9QZPB3buYIz1ngu21KMmC+jw
n/FXzwuayY0OpGOlyll4QGnZ+psjkPh1tBNLluGBgKzgUGcj7qAa930jPn6JNwighWUkeBxm
u+sIBybHhe3YqBK6uD08ojpg4GvQjcaeJpvYMxwhBn6efwmuqKgAHdOTg2sIWpzCNSE48CLI
s4aEZQKzmy167iKrlvKlUGlB8otppRcPky4t</vt:lpwstr>
  </property>
  <property fmtid="{D5CDD505-2E9C-101B-9397-08002B2CF9AE}" pid="7" name="_2015_ms_pID_7253432">
    <vt:lpwstr>0ATOfPvMAUaTwStwx7GWQp+VLzNqLCjeQ2qM
7OY59K0P7eD+wUTn57zdKpyEhrFxpw==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1491326406</vt:lpwstr>
  </property>
</Properties>
</file>