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4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5" autoAdjust="0"/>
    <p:restoredTop sz="94272" autoAdjust="0"/>
  </p:normalViewPr>
  <p:slideViewPr>
    <p:cSldViewPr snapToGrid="0">
      <p:cViewPr varScale="1">
        <p:scale>
          <a:sx n="74" d="100"/>
          <a:sy n="74" d="100"/>
        </p:scale>
        <p:origin x="53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819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20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B839E-76BD-4AE1-BBC2-E46A4A3F98E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05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Calibri" pitchFamily="34" charset="0"/>
                <a:cs typeface="Calibri" pitchFamily="34" charset="0"/>
              </a:rPr>
              <a:t>3GPP TSG RAN WG1 Meeting #88bis                                      			</a:t>
            </a:r>
            <a:r>
              <a:rPr lang="en-GB" altLang="zh-CN" sz="2400" b="1" dirty="0" smtClean="0">
                <a:latin typeface="Calibri" pitchFamily="34" charset="0"/>
                <a:cs typeface="Calibri" pitchFamily="34" charset="0"/>
              </a:rPr>
              <a:t>R1-1706311</a:t>
            </a:r>
          </a:p>
          <a:p>
            <a:r>
              <a:rPr lang="en-US" altLang="zh-CN" sz="2400" b="1" dirty="0" smtClean="0"/>
              <a:t>Spokane, USA, 3</a:t>
            </a:r>
            <a:r>
              <a:rPr lang="en-US" altLang="zh-CN" sz="2400" b="1" baseline="30000" dirty="0" smtClean="0"/>
              <a:t>rd</a:t>
            </a:r>
            <a:r>
              <a:rPr lang="en-US" altLang="zh-CN" sz="2400" b="1" dirty="0" smtClean="0"/>
              <a:t> - 7</a:t>
            </a:r>
            <a:r>
              <a:rPr lang="en-US" altLang="zh-CN" sz="2400" b="1" baseline="30000" dirty="0" smtClean="0"/>
              <a:t>th</a:t>
            </a:r>
            <a:r>
              <a:rPr lang="en-US" altLang="zh-CN" sz="2400" b="1" dirty="0" smtClean="0"/>
              <a:t> April 2017</a:t>
            </a:r>
            <a:endParaRPr lang="en-US" altLang="zh-CN" sz="2400" b="1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Agenda item: 8.1.2.1.2</a:t>
            </a:r>
            <a:endParaRPr kumimoji="1" lang="ja-JP" alt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8323" y="2531794"/>
            <a:ext cx="938977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alibri" pitchFamily="34" charset="0"/>
                <a:cs typeface="Calibri" pitchFamily="34" charset="0"/>
              </a:rPr>
              <a:t>WF on DL transmission scheme 2</a:t>
            </a: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TextBox 6"/>
          <p:cNvSpPr txBox="1"/>
          <p:nvPr/>
        </p:nvSpPr>
        <p:spPr>
          <a:xfrm>
            <a:off x="2484542" y="3378179"/>
            <a:ext cx="709733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CATR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zh-CN" sz="28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Interdigital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Mitsubishi Electric, China Unicom, </a:t>
            </a:r>
            <a:r>
              <a:rPr lang="en-US" altLang="ja-JP" sz="2800" dirty="0"/>
              <a:t>Deutsche </a:t>
            </a:r>
            <a:r>
              <a:rPr lang="en-US" altLang="ja-JP" sz="2800" dirty="0" smtClean="0"/>
              <a:t>Telekom,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28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Xinwei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CMCC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latin typeface="Calibri" pitchFamily="34" charset="0"/>
                <a:cs typeface="Calibri" pitchFamily="34" charset="0"/>
              </a:rPr>
              <a:pPr/>
              <a:t>2</a:t>
            </a:fld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5" y="1004046"/>
            <a:ext cx="11196918" cy="5549153"/>
          </a:xfrm>
        </p:spPr>
        <p:txBody>
          <a:bodyPr>
            <a:noAutofit/>
          </a:bodyPr>
          <a:lstStyle/>
          <a:p>
            <a:pPr lvl="0"/>
            <a:r>
              <a:rPr lang="en-US" altLang="zh-CN" dirty="0" smtClean="0"/>
              <a:t>For Transmission scheme 2, down selection(s) on DMRS based transmission schemes will be done in RAN1#88 at least for rank 1</a:t>
            </a:r>
            <a:endParaRPr lang="zh-CN" altLang="zh-CN" sz="3600" dirty="0" smtClean="0"/>
          </a:p>
          <a:p>
            <a:pPr lvl="1"/>
            <a:r>
              <a:rPr lang="en-US" altLang="zh-CN" dirty="0" smtClean="0"/>
              <a:t>For rank 1,</a:t>
            </a:r>
            <a:endParaRPr lang="zh-CN" altLang="zh-CN" sz="3200" dirty="0" smtClean="0"/>
          </a:p>
          <a:p>
            <a:pPr lvl="2"/>
            <a:r>
              <a:rPr lang="en-US" altLang="zh-CN" dirty="0" err="1" smtClean="0"/>
              <a:t>Precoder</a:t>
            </a:r>
            <a:r>
              <a:rPr lang="en-US" altLang="zh-CN" dirty="0" smtClean="0"/>
              <a:t> cycling with transparent DMRS</a:t>
            </a:r>
            <a:endParaRPr lang="zh-CN" altLang="zh-CN" sz="2800" dirty="0" smtClean="0"/>
          </a:p>
          <a:p>
            <a:pPr lvl="2"/>
            <a:r>
              <a:rPr lang="en-US" altLang="zh-CN" dirty="0" err="1" smtClean="0"/>
              <a:t>Precoder</a:t>
            </a:r>
            <a:r>
              <a:rPr lang="en-US" altLang="zh-CN" dirty="0" smtClean="0"/>
              <a:t> cycling with non-transparent DMRS</a:t>
            </a:r>
            <a:endParaRPr lang="zh-CN" altLang="zh-CN" sz="2800" dirty="0" smtClean="0"/>
          </a:p>
          <a:p>
            <a:pPr lvl="2"/>
            <a:r>
              <a:rPr lang="en-US" altLang="zh-CN" dirty="0" smtClean="0"/>
              <a:t>Small-delay CDD with transparent DMRS</a:t>
            </a:r>
            <a:endParaRPr lang="zh-CN" altLang="zh-CN" sz="2800" dirty="0" smtClean="0"/>
          </a:p>
          <a:p>
            <a:pPr lvl="2"/>
            <a:r>
              <a:rPr lang="en-US" altLang="zh-CN" dirty="0" smtClean="0"/>
              <a:t>DMRS based SFBC</a:t>
            </a:r>
            <a:endParaRPr lang="zh-CN" altLang="zh-CN" sz="2800" dirty="0" smtClean="0"/>
          </a:p>
          <a:p>
            <a:pPr lvl="1"/>
            <a:r>
              <a:rPr lang="en-US" altLang="zh-CN" dirty="0" smtClean="0"/>
              <a:t>For rank&gt;1, </a:t>
            </a:r>
            <a:endParaRPr lang="zh-CN" altLang="zh-CN" sz="3200" dirty="0" smtClean="0"/>
          </a:p>
          <a:p>
            <a:pPr lvl="2"/>
            <a:r>
              <a:rPr lang="en-US" altLang="zh-CN" dirty="0" err="1" smtClean="0"/>
              <a:t>Precoder</a:t>
            </a:r>
            <a:r>
              <a:rPr lang="en-US" altLang="zh-CN" dirty="0" smtClean="0"/>
              <a:t> cycling with transparent DMRS</a:t>
            </a:r>
            <a:endParaRPr lang="zh-CN" altLang="zh-CN" sz="2800" dirty="0" smtClean="0"/>
          </a:p>
          <a:p>
            <a:pPr lvl="2"/>
            <a:r>
              <a:rPr lang="en-US" altLang="zh-CN" dirty="0" err="1" smtClean="0"/>
              <a:t>Precoder</a:t>
            </a:r>
            <a:r>
              <a:rPr lang="en-US" altLang="zh-CN" dirty="0" smtClean="0"/>
              <a:t> cycling with non-transparent DMRS</a:t>
            </a:r>
            <a:endParaRPr lang="zh-CN" altLang="zh-CN" sz="2800" dirty="0" smtClean="0"/>
          </a:p>
          <a:p>
            <a:pPr lvl="2"/>
            <a:r>
              <a:rPr lang="en-US" altLang="zh-CN" dirty="0" smtClean="0"/>
              <a:t>Layer shifting</a:t>
            </a:r>
            <a:endParaRPr lang="zh-CN" altLang="zh-CN" sz="2800" dirty="0" smtClean="0"/>
          </a:p>
          <a:p>
            <a:pPr lvl="2"/>
            <a:r>
              <a:rPr lang="en-US" altLang="zh-CN" dirty="0" err="1" smtClean="0"/>
              <a:t>Precoder</a:t>
            </a:r>
            <a:r>
              <a:rPr lang="en-US" altLang="zh-CN" dirty="0" smtClean="0"/>
              <a:t> cycling with transparent DMRS and layer shifting</a:t>
            </a:r>
            <a:endParaRPr lang="zh-CN" altLang="zh-CN" sz="2800" dirty="0" smtClean="0"/>
          </a:p>
          <a:p>
            <a:pPr lvl="2"/>
            <a:r>
              <a:rPr lang="en-US" altLang="zh-CN" dirty="0" smtClean="0"/>
              <a:t>Small-delay CDD with transparent DMRS</a:t>
            </a:r>
          </a:p>
          <a:p>
            <a:pPr lvl="2"/>
            <a:r>
              <a:rPr lang="en-US" altLang="zh-CN" dirty="0" smtClean="0"/>
              <a:t>Large-delay CDD with non-transparent DMRS</a:t>
            </a:r>
            <a:endParaRPr lang="zh-CN" altLang="zh-CN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62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latin typeface="Calibri" pitchFamily="34" charset="0"/>
                <a:cs typeface="Calibri" pitchFamily="34" charset="0"/>
              </a:rPr>
              <a:pPr/>
              <a:t>3</a:t>
            </a:fld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5" y="1004046"/>
            <a:ext cx="11196918" cy="5549153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altLang="zh-CN" sz="3400" dirty="0"/>
              <a:t>For </a:t>
            </a:r>
            <a:r>
              <a:rPr lang="en-US" altLang="zh-CN" sz="3400" dirty="0" smtClean="0"/>
              <a:t>DL transmission </a:t>
            </a:r>
            <a:r>
              <a:rPr lang="en-US" altLang="zh-CN" sz="3400" dirty="0"/>
              <a:t>scheme 2, </a:t>
            </a:r>
          </a:p>
          <a:p>
            <a:pPr lvl="1">
              <a:spcBef>
                <a:spcPts val="1200"/>
              </a:spcBef>
            </a:pPr>
            <a:r>
              <a:rPr lang="en-GB" altLang="zh-CN" sz="3000" dirty="0"/>
              <a:t>At least support DMRS based SFBC for </a:t>
            </a:r>
            <a:r>
              <a:rPr lang="en-GB" altLang="zh-CN" sz="3000" dirty="0" smtClean="0"/>
              <a:t>rank-1</a:t>
            </a: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08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10631</TotalTime>
  <Words>131</Words>
  <Application>Microsoft Office PowerPoint</Application>
  <PresentationFormat>宽屏</PresentationFormat>
  <Paragraphs>28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等线</vt:lpstr>
      <vt:lpstr>等线 Light</vt:lpstr>
      <vt:lpstr>宋体</vt:lpstr>
      <vt:lpstr>游ゴシック</vt:lpstr>
      <vt:lpstr>Arial</vt:lpstr>
      <vt:lpstr>Calibri</vt:lpstr>
      <vt:lpstr>Calibri Light</vt:lpstr>
      <vt:lpstr>Office Theme</vt:lpstr>
      <vt:lpstr>PowerPoint 演示文稿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Leiming Zhang</dc:creator>
  <cp:lastModifiedBy>Zhangleiming (Roger)</cp:lastModifiedBy>
  <cp:revision>286</cp:revision>
  <dcterms:created xsi:type="dcterms:W3CDTF">2016-10-08T05:43:57Z</dcterms:created>
  <dcterms:modified xsi:type="dcterms:W3CDTF">2017-04-06T02:13:44Z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(2)ZZbr015uLRhbAvIosJDaapf/D/vdS7nPSIbbP2RnU48h3+ugNGy4yqb0CaMd42XqAa4RXd1u
5vrL5/caED1dLV+OCIOqAcgw8GrHacAbCeE+X5/sERIMjHxn5+7SKiPqfx3qqPAW59r8hSRa
xcNlZRIvTZymyNN5/W/lx170YHOaTP3rsqkygT02Pkt+PsZQte12yEuqrP+P0d8RUZhDVOfb
RehxR9dsLcn5attKgM</vt:lpwstr>
  </property>
  <property fmtid="{D5CDD505-2E9C-101B-9397-08002B2CF9AE}" pid="3" name="_2015_ms_pID_7253431">
    <vt:lpwstr>2Wnp3XtZpIjrcq05lPqVqGqM7CHYmUA0G75zRk1ZgMN2QFQ5kX9XJ/
bwsPp3EnaNWHvpjufVGQxF2IFKi+AHXS3yrmV4jJ51usTf4pTiWKxyEnskt19cgY21TTL/55
cODCZyhzb63z2mvS+6SF4g2ZEoiFgEabDwbnYPb1+EiKFwhXxKeY591fVJQg72i59pMraiOe
vgjfxEHEbJBC5JiD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1491268193</vt:lpwstr>
  </property>
</Properties>
</file>